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44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1061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мир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 без друзей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 дерево без корней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lang="ru-RU" sz="24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Подготовили воспитатели 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Маркелова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О. Н.,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Ингелевич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Е.Ю 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0724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я знаю еще одну пословицу, послушайте: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 без друзей, что дерево без корней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 вы думаете, почему человека сравнивают с деревом, а его друзей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корнями? (Ответы детей).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у вас есть друзья? (Ответы детей)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были в вашей жизни моменты, когда друг приходил к вам на помощь? (Ответы детей)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если ваш товарищ угощает вас конфетой, его можно назвать другом?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(Ответы детей)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4296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Стихотворение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Друзья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Е.Стеквашевой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начну конфеты есть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меня друзей не счесть,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закончились конфеты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друзей в помине нету,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конфету каждый друг,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и рвет ее из рук.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 зачем мне дружба эта?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и сам люблю конфеты.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Товарищей может быть много, а друг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всегда один,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самый верный, самый надежный, самый преданный.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тот, кто тебя понимает,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тот, кто с тобою страдает,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покинет тебя никогда.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 остается с тобой навсегда!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Вопросы детям: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Что такое толерантность?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Кого можно назвать настоящим другом?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Какие пословицы запомнились?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Почему дерево сравнивают с человеком, а его друзей – с корнями?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6" name="Picture 2" descr="https://image1.slideserve.com/3232600/slide1-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771530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условия для глубокого понимания детьми нравственных понятий: Дружба, Друг, Толерантность, Милосердие.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Учить высказывать предложения и делать простейшие выводы, излагать свои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мысли. Формировать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умение отстаивать свою точку зрения.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Развивать построение высказывания, помогать детям более точно характеризовать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ситуацию, прививать желание читать стихи, развивать умение видеть красоту.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Воспитательные: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Воспитывать у детей свободно испытывать сострадание и сочувствие к героям книги; воспитывать доброе отношение к близким и окружающим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людям.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885828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Предварительная работа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Беседы на темы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такое дружба?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надо делать, чтобы не ссориться?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Заучивание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поговорок и пословиц о дружбе, заучивание стихотворений.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рассказов М.Н Андрианова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Фиалка и Подснежник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История о короткой дружбе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Словарная работа: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Толерантность, милосердие.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86439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подумайте и скажите, в какой Республике вы живете? ( Я живу в Республике Мордовия)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 каком городе вы живете? (ответы детей)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Люди каких национальностей живут в Республике Мордовия? (ответы детей)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Правильно!  В Республике Мордовия живут мордва, русские, татары.</a:t>
            </a: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Разговаривают на мордовском, русском, татарских языках.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 Сегодня мы с вами познакомимся с таким понятием, как  «толерантность».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как вы понимаете это слово?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своими словами объяснить, что такое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толерантность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(Ответы детей)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-Толерантность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уважение,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-Толерантность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дружба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-Толерантность - это когда люди делятся друг с другом.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вы думаете, какими чертами должен обладать толерантный человек?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Он должен быть внимательным и добрым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-Уметь общаться с людьми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-Хорошо излагать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свои мысли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отличаются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люди друг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друга?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(Ответы детей)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6439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-Люди отличаются друг от друга привычками, одеждой, национальностью, но живут они вместе.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Необходимо: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-чтобы каждый человек развивал свои способности;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-много знал и умел, чтобы мог стать полезным и нужным нашей стране.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общего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всех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(голова, руки, ноги, туловище)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-Чем отличаются? (одеждой, цветом волос, прической, цветом глаз).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878684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А как вы думаете, вы сами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толерантные? (Ответы)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Вы сказали, что толерантные люди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дружны.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что такое дружба?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Дружба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доброе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отношение людей друг к другу.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Дружба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доверие между людьми.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Дружба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теплое отношение людей друг к другу.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Если друг уедет ненадолго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человек тоскует, грустный, скучает о нем.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Дружба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когда тебя человек понимает.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rot.info/uploads/posts/2020-03/1584977211_3-p-foni-dlya-detskikh-prezentatsii-v-shkolu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87868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вы знаете пословицы о дружбе?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имей сто рублей, а имей сто друзей.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 погибай, но товарища выручай.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Старый друг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лучше новых двух.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Птица сильна крыльями, а человек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дружбой.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Дерево держится корнями, а человек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дружбой.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Друзья познаются в беде.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Скажи мне, кто твой друг, и я скажу кто ты.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кем поведешься, от того и наберешься.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205</Words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2020-04-14T08:12:20Z</dcterms:created>
  <dcterms:modified xsi:type="dcterms:W3CDTF">2020-04-14T09:01:12Z</dcterms:modified>
</cp:coreProperties>
</file>