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2232" y="620688"/>
            <a:ext cx="65721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Играем –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предлоги различаем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535347"/>
            <a:ext cx="74168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Учить понимать и использовать предлоги «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В, НА, ПОД, ПЕРЕД, ЗА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», обозначающих пространственное расположение предметов, в сочетаниях с соответствующими падежными формами существительных.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Методические рекомендации: 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Рекомендуется использовать ПК для демонстрации игр, т.к. они выполнены в формате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Microsoft Power Point c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использованием анимации.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 можно и в распечатанном виде использовать игры.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Просматривая первый раз, взрослый даёт речевой образец.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Обыгрывая повторно, можно давать неправильный образец, предлагая ребёнку исправить ошибку.</a:t>
            </a:r>
          </a:p>
          <a:p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61" y="3850495"/>
            <a:ext cx="2833021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3497" flipH="1">
            <a:off x="7473947" y="277439"/>
            <a:ext cx="1512168" cy="12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6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31" b="100000" l="9931" r="98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60648"/>
            <a:ext cx="5760288" cy="6264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3" t="21327" r="9587" b="12089"/>
          <a:stretch/>
        </p:blipFill>
        <p:spPr>
          <a:xfrm>
            <a:off x="3851920" y="1196414"/>
            <a:ext cx="2304256" cy="1871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69392" y="4963304"/>
            <a:ext cx="2326744" cy="23267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0740" y="260648"/>
            <a:ext cx="4107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Птичка села </a:t>
            </a:r>
            <a:r>
              <a:rPr lang="ru-RU" sz="2000" b="1" i="1" dirty="0" smtClean="0">
                <a:solidFill>
                  <a:srgbClr val="C00000"/>
                </a:solidFill>
              </a:rPr>
              <a:t>НА</a:t>
            </a:r>
            <a:r>
              <a:rPr lang="ru-RU" sz="2000" b="1" i="1" dirty="0" smtClean="0">
                <a:solidFill>
                  <a:srgbClr val="002060"/>
                </a:solidFill>
              </a:rPr>
              <a:t> дерево.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Божья коровка села</a:t>
            </a:r>
            <a:r>
              <a:rPr lang="ru-RU" sz="2000" b="1" i="1" dirty="0" smtClean="0">
                <a:solidFill>
                  <a:srgbClr val="C00000"/>
                </a:solidFill>
              </a:rPr>
              <a:t> ПОД </a:t>
            </a:r>
            <a:r>
              <a:rPr lang="ru-RU" sz="2000" b="1" i="1" dirty="0" smtClean="0">
                <a:solidFill>
                  <a:srgbClr val="002060"/>
                </a:solidFill>
              </a:rPr>
              <a:t>деревом.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7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03" t="17094" r="10742" b="23250"/>
          <a:stretch/>
        </p:blipFill>
        <p:spPr>
          <a:xfrm>
            <a:off x="2195736" y="3291732"/>
            <a:ext cx="2881746" cy="2147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31" b="100000" l="9931" r="98845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356" y="-388350"/>
            <a:ext cx="6770603" cy="6770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23928" y="2996952"/>
            <a:ext cx="3096344" cy="3508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04664"/>
            <a:ext cx="3097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Заяц спрятался </a:t>
            </a:r>
            <a:r>
              <a:rPr lang="ru-RU" sz="2000" b="1" i="1" dirty="0" smtClean="0">
                <a:solidFill>
                  <a:srgbClr val="C00000"/>
                </a:solidFill>
              </a:rPr>
              <a:t>ЗА</a:t>
            </a:r>
            <a:r>
              <a:rPr lang="ru-RU" sz="2000" b="1" i="1" dirty="0" smtClean="0">
                <a:solidFill>
                  <a:srgbClr val="002060"/>
                </a:solidFill>
              </a:rPr>
              <a:t> ёлкой.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Лиса ищет </a:t>
            </a:r>
            <a:r>
              <a:rPr lang="ru-RU" sz="2000" b="1" i="1" dirty="0" smtClean="0">
                <a:solidFill>
                  <a:srgbClr val="C00000"/>
                </a:solidFill>
              </a:rPr>
              <a:t>ПЕРЕД</a:t>
            </a:r>
            <a:r>
              <a:rPr lang="ru-RU" sz="2000" b="1" i="1" dirty="0" smtClean="0">
                <a:solidFill>
                  <a:srgbClr val="002060"/>
                </a:solidFill>
              </a:rPr>
              <a:t> ёлкой.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8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59" l="811" r="99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160721" cy="316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6108" y="550460"/>
            <a:ext cx="5016489" cy="6342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710911" y="4895078"/>
            <a:ext cx="2157980" cy="1997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28" t="22866" r="19979" b="12089"/>
          <a:stretch/>
        </p:blipFill>
        <p:spPr>
          <a:xfrm flipH="1">
            <a:off x="1767139" y="607578"/>
            <a:ext cx="2022762" cy="2341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828" y="42628"/>
            <a:ext cx="3059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Бабушка </a:t>
            </a:r>
            <a:r>
              <a:rPr lang="ru-RU" sz="2000" b="1" i="1" dirty="0" smtClean="0">
                <a:solidFill>
                  <a:srgbClr val="C00000"/>
                </a:solidFill>
              </a:rPr>
              <a:t>В</a:t>
            </a:r>
            <a:r>
              <a:rPr lang="ru-RU" sz="2000" b="1" i="1" dirty="0" smtClean="0">
                <a:solidFill>
                  <a:srgbClr val="002060"/>
                </a:solidFill>
              </a:rPr>
              <a:t> доме.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Собака </a:t>
            </a:r>
            <a:r>
              <a:rPr lang="ru-RU" sz="2000" b="1" i="1" dirty="0" smtClean="0">
                <a:solidFill>
                  <a:srgbClr val="C00000"/>
                </a:solidFill>
              </a:rPr>
              <a:t>ПЕРЕД</a:t>
            </a:r>
            <a:r>
              <a:rPr lang="ru-RU" sz="2000" b="1" i="1" dirty="0" smtClean="0">
                <a:solidFill>
                  <a:srgbClr val="002060"/>
                </a:solidFill>
              </a:rPr>
              <a:t> домом.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Кот </a:t>
            </a:r>
            <a:r>
              <a:rPr lang="ru-RU" sz="2000" b="1" i="1" dirty="0" smtClean="0">
                <a:solidFill>
                  <a:srgbClr val="C00000"/>
                </a:solidFill>
              </a:rPr>
              <a:t>НА</a:t>
            </a:r>
            <a:r>
              <a:rPr lang="ru-RU" sz="2000" b="1" i="1" dirty="0" smtClean="0">
                <a:solidFill>
                  <a:srgbClr val="002060"/>
                </a:solidFill>
              </a:rPr>
              <a:t> доме(</a:t>
            </a:r>
            <a:r>
              <a:rPr lang="ru-RU" sz="2000" b="1" i="1" dirty="0" smtClean="0">
                <a:solidFill>
                  <a:srgbClr val="C00000"/>
                </a:solidFill>
              </a:rPr>
              <a:t>НА</a:t>
            </a:r>
            <a:r>
              <a:rPr lang="ru-RU" sz="2000" b="1" i="1" dirty="0" smtClean="0">
                <a:solidFill>
                  <a:srgbClr val="002060"/>
                </a:solidFill>
              </a:rPr>
              <a:t> крыше).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4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27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510" y="2418488"/>
            <a:ext cx="4137248" cy="367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7014" y="404664"/>
            <a:ext cx="1654240" cy="2920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78032"/>
            <a:ext cx="1727465" cy="1727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28998"/>
            <a:ext cx="3048006" cy="2353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3584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Пирамидка стоит </a:t>
            </a:r>
            <a:r>
              <a:rPr lang="ru-RU" sz="2000" b="1" i="1" dirty="0" smtClean="0">
                <a:solidFill>
                  <a:srgbClr val="C00000"/>
                </a:solidFill>
              </a:rPr>
              <a:t>НА</a:t>
            </a:r>
            <a:r>
              <a:rPr lang="ru-RU" sz="2000" b="1" i="1" dirty="0" smtClean="0">
                <a:solidFill>
                  <a:srgbClr val="002060"/>
                </a:solidFill>
              </a:rPr>
              <a:t> столе.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Машина стоит </a:t>
            </a:r>
            <a:r>
              <a:rPr lang="ru-RU" sz="2000" b="1" i="1" dirty="0" smtClean="0">
                <a:solidFill>
                  <a:srgbClr val="C00000"/>
                </a:solidFill>
              </a:rPr>
              <a:t>ПОД</a:t>
            </a:r>
            <a:r>
              <a:rPr lang="ru-RU" sz="2000" b="1" i="1" dirty="0" smtClean="0">
                <a:solidFill>
                  <a:srgbClr val="002060"/>
                </a:solidFill>
              </a:rPr>
              <a:t> столом.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Кубики стоят </a:t>
            </a:r>
            <a:r>
              <a:rPr lang="ru-RU" sz="2000" b="1" i="1" dirty="0" smtClean="0">
                <a:solidFill>
                  <a:srgbClr val="C00000"/>
                </a:solidFill>
              </a:rPr>
              <a:t>ОКОЛО</a:t>
            </a:r>
            <a:r>
              <a:rPr lang="ru-RU" sz="2000" b="1" i="1" dirty="0" smtClean="0">
                <a:solidFill>
                  <a:srgbClr val="002060"/>
                </a:solidFill>
              </a:rPr>
              <a:t> стола.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4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139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Потаповы</cp:lastModifiedBy>
  <cp:revision>15</cp:revision>
  <dcterms:created xsi:type="dcterms:W3CDTF">2011-07-16T16:29:18Z</dcterms:created>
  <dcterms:modified xsi:type="dcterms:W3CDTF">2020-04-24T11:20:06Z</dcterms:modified>
</cp:coreProperties>
</file>