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8" r:id="rId3"/>
    <p:sldId id="289" r:id="rId4"/>
    <p:sldId id="290" r:id="rId5"/>
    <p:sldId id="286" r:id="rId6"/>
    <p:sldId id="291" r:id="rId7"/>
    <p:sldId id="280" r:id="rId8"/>
    <p:sldId id="281" r:id="rId9"/>
    <p:sldId id="282" r:id="rId10"/>
    <p:sldId id="287" r:id="rId11"/>
    <p:sldId id="257" r:id="rId12"/>
    <p:sldId id="259" r:id="rId13"/>
    <p:sldId id="258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83" r:id="rId27"/>
    <p:sldId id="272" r:id="rId28"/>
    <p:sldId id="273" r:id="rId29"/>
    <p:sldId id="274" r:id="rId30"/>
    <p:sldId id="275" r:id="rId31"/>
    <p:sldId id="276" r:id="rId32"/>
    <p:sldId id="277" r:id="rId33"/>
    <p:sldId id="292" r:id="rId34"/>
    <p:sldId id="293" r:id="rId35"/>
    <p:sldId id="279" r:id="rId36"/>
    <p:sldId id="285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14298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 к 9 Мая в подготовительной к школе группе  «9 мая - День Победы!»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МБДОУ «Детский сад комбинированного вида  «Солнышко», п.Чамзинка, Мордовия</a:t>
            </a:r>
          </a:p>
          <a:p>
            <a:pPr algn="l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воспитатели: Кузьмина Н.А., </a:t>
            </a:r>
            <a:r>
              <a:rPr lang="ru-RU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Назаркина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И.А.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0" y="142852"/>
          <a:ext cx="9461539" cy="6715148"/>
        </p:xfrm>
        <a:graphic>
          <a:graphicData uri="http://schemas.openxmlformats.org/presentationml/2006/ole">
            <p:oleObj spid="_x0000_s19458" name="Документ" r:id="rId3" imgW="10744559" imgH="76270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71670" y="357166"/>
            <a:ext cx="5143536" cy="457203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Спасибо! Спасибо я говорю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Всем ветеранам за то, что живу.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то, что вижу леса и поля,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то, что свободна наша земля.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тихий и мирный рассвет,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Дороже, и правда, ведь этого нет.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Узнали вы цену победы своей,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при обстреле теряли друзей.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в тишине вы читали письмо,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Лишь в мыслях представив родное лицо.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за силу в той лютой войне.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за человечность спасибо вдвойне.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Сейчас, преклонившись пред Вашей слезой,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Спасибо скажу вам с открытой душой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 то, что свободно на свете дышу,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 гнётом фашистов что я не живу.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 «Открытка ветеранам»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785794"/>
            <a:ext cx="4040188" cy="6397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Безрукова Вероника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200501-WA000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673" y="1428750"/>
            <a:ext cx="2963466" cy="3951288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929190" y="785794"/>
            <a:ext cx="4041775" cy="138908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IMG-20200501-WA000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68342" y="142875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Елхина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2-WA003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928670"/>
            <a:ext cx="4038600" cy="3028950"/>
          </a:xfrm>
        </p:spPr>
      </p:pic>
      <p:pic>
        <p:nvPicPr>
          <p:cNvPr id="9" name="Содержимое 8" descr="IMG-20200501-WA001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92867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Гурьянова Полина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00502-WA002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8596" y="928670"/>
            <a:ext cx="3394472" cy="4525963"/>
          </a:xfrm>
        </p:spPr>
      </p:pic>
      <p:pic>
        <p:nvPicPr>
          <p:cNvPr id="8" name="Содержимое 7" descr="IMG-20200502-WA002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7818" y="92867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57149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Безнаев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Алеша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00502-WA001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57224" y="928670"/>
            <a:ext cx="3394472" cy="4525963"/>
          </a:xfrm>
        </p:spPr>
      </p:pic>
      <p:pic>
        <p:nvPicPr>
          <p:cNvPr id="6" name="Содержимое 5" descr="IMG-20200502-WA001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00628" y="92867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8596" y="57148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Ильина Софья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2-WA00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66986" y="1214438"/>
            <a:ext cx="2963465" cy="395128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6314" y="571480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Сидоров Дима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-20200502-WA0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25468" y="1214438"/>
            <a:ext cx="2963465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Марсанов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Родион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00502-WA003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549" y="1357313"/>
            <a:ext cx="2963465" cy="39512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714356"/>
            <a:ext cx="4041775" cy="63976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Инсаркина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Лера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200502-WA004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02994" y="1357313"/>
            <a:ext cx="3951287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Кузнецова Соня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200503-WA001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3394472" cy="4525963"/>
          </a:xfrm>
        </p:spPr>
      </p:pic>
      <p:pic>
        <p:nvPicPr>
          <p:cNvPr id="9" name="Содержимое 8" descr="IMG-20200503-WA00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92867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252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642918"/>
            <a:ext cx="4040188" cy="63976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Русскина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Кира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-20200502-WA002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548" y="1285875"/>
            <a:ext cx="2963466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64291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Архипов Рома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IMG-20200503-WA00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6904" y="128587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Актуальность.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Наше время- время бурных социальных и экономических перемен, преобразования общества - требует от каждого человека утверждения активной гражданской позиции. Сила Российского государства, процветание его граждан, стабильная экономическая ситуация прежде всего зависят от творческого и интеллектуального потенциала подрастающего поколения, знания исторического прошлого, патриотических традиций нашей Родины, формирования у дошкольников чувства гордости за величие страны, уважения к старшему поколению.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Агафонова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2-WA0027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32123" y="928688"/>
            <a:ext cx="2545854" cy="4525962"/>
          </a:xfrm>
        </p:spPr>
      </p:pic>
      <p:pic>
        <p:nvPicPr>
          <p:cNvPr id="11" name="Содержимое 10" descr="IMG-20200502-WA002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75561" y="928688"/>
            <a:ext cx="254585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50004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Кочетков Слава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2-WA004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548" y="1143000"/>
            <a:ext cx="2963466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6314" y="500042"/>
            <a:ext cx="4041775" cy="639762"/>
          </a:xfrm>
        </p:spPr>
        <p:txBody>
          <a:bodyPr/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Ахматханов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Руслан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IMG-20200504-WA002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25467" y="114300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" name="Содержимое 9" descr="IMG-20200504-WA001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9252" y="785813"/>
            <a:ext cx="3394472" cy="4525962"/>
          </a:xfrm>
        </p:spPr>
      </p:pic>
      <p:pic>
        <p:nvPicPr>
          <p:cNvPr id="11" name="Содержимое 10" descr="IMG-20200504-WA002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08377" y="785813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Ануфриева Рита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00502-WA00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7814" y="928688"/>
            <a:ext cx="3394472" cy="4525962"/>
          </a:xfrm>
        </p:spPr>
      </p:pic>
      <p:pic>
        <p:nvPicPr>
          <p:cNvPr id="6" name="Содержимое 5" descr="IMG-20200502-WA0034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79814" y="928688"/>
            <a:ext cx="3394472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Гамза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Вова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00505-WA0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50" y="1908205"/>
            <a:ext cx="4038600" cy="2281178"/>
          </a:xfrm>
        </p:spPr>
      </p:pic>
      <p:pic>
        <p:nvPicPr>
          <p:cNvPr id="6" name="Содержимое 5" descr="IMG-20200505-WA000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598819" y="785813"/>
            <a:ext cx="255646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Акция «Окна Победы»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1000108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Агафонова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IMG-20200506-WA001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65982" y="1643063"/>
            <a:ext cx="2222599" cy="3951287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857752" y="1000108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Безрукова Вероника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7-WA0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99015" y="1643063"/>
            <a:ext cx="3559245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Окна нашей группы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200505-WA0014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50" y="1889323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78579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IMG_20200507_143740_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396904" y="142875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Будущие солдаты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1071546"/>
            <a:ext cx="4038600" cy="45259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КЛЯТВА МАЛЬЧИША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Вырасту когда-то… Кем тогда мне быть?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хочу солдатом в армии служить!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Но, чтоб быть военным, мало лишь мечтать;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Сильным, ловким, смелым мне придется стать.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 свою Отчизну от лихих врагов,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жалея жизни, защищать готов!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станет серым небо над страной,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Окажусь я первым на передовой.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бы только надо вырасти скорей,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Чтобы стать солдатом армии своей!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-20200504-WA0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86446" y="928670"/>
            <a:ext cx="2556461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Безнаевы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Алеша и Илья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4040188" cy="21113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" name="Содержимое 9" descr="IMG-20200502-WA0016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111" y="1357313"/>
            <a:ext cx="2963465" cy="3951287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857752" y="1214422"/>
            <a:ext cx="4041775" cy="13969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1" name="Содержимое 10" descr="IMG-20200502-WA001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6905" y="1357313"/>
            <a:ext cx="2963465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Архиповы Рома и Артём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-20200503-WA000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50" y="1889323"/>
            <a:ext cx="4040188" cy="3030141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78579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200503-WA0007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6904" y="142875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 проекта: краткосрочный (с 25.04. по 9.05.2020)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 дети подготовительной к школе группы, родители, воспитатели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Ильина Софья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IMG-20200502-WA002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95549" y="1500188"/>
            <a:ext cx="2963465" cy="3951287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85723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Агафонова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Ульяна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IMG-20200504-WA0006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6905" y="1500188"/>
            <a:ext cx="2963465" cy="3951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Гамза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Вова с братом Сашей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-20200504-WA001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85750" y="2263356"/>
            <a:ext cx="4040188" cy="2282075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57752" y="78579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200504-WA001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857750" y="2262908"/>
            <a:ext cx="4041775" cy="22829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Безрукова Вероника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IMG-20200506-WA0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111" y="1428750"/>
            <a:ext cx="2963466" cy="3951288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6314" y="78579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IMG-20200506-WA0000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96904" y="142875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85984" y="64291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музейной тишине пылящихся веков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История земли родной хранится,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 и мысли прадедов, отцов -,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Всё то, чем человечество гордится.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Здесь каждый экспонат о пошлом говорит.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мы в машине времени несёмся.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Сопровождает нас в дороге умный гид.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Уверены - в пути мы не собьёмся!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расступаются пред нами времена-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Проносятся стремительно столетья.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видим лица мы, и слышим голоса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Людей, когда-то живших на планете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Экскурсия в виртуальный музей Победы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285720" y="928670"/>
            <a:ext cx="4040188" cy="639762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IMG-20200508-WA00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111" y="1571625"/>
            <a:ext cx="2963466" cy="3951288"/>
          </a:xfrm>
        </p:spPr>
      </p:pic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786314" y="928670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Содержимое 10" descr="IMG-20200508-WA0002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325467" y="1571625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Читаем книги о войне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29190" y="785794"/>
            <a:ext cx="4041775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285720" y="1428736"/>
            <a:ext cx="4040188" cy="39512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Читайте, люди, книги о войне!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Не бойтесь слез, и горечи, и страха 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Читайте, люди, книги о войне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 не стыдитесь горевать и плакать.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Ведь те, кого не стало за войну,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Кого сожгли, убили, растоптали,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Они за нас, за наши жизни пали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 то, что живы мы, а не они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Случайности жестокая примета.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Храните в душах вечные огни </a:t>
            </a:r>
          </a:p>
          <a:p>
            <a:pPr>
              <a:buNone/>
            </a:pP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И дорожите их горчайшим светом.</a:t>
            </a:r>
          </a:p>
          <a:p>
            <a:endParaRPr lang="ru-RU" dirty="0"/>
          </a:p>
        </p:txBody>
      </p:sp>
      <p:pic>
        <p:nvPicPr>
          <p:cNvPr id="10" name="Содержимое 6" descr="IMG-20200502-WA0014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96904" y="1428750"/>
            <a:ext cx="2963466" cy="3951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858312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9-may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3" y="214290"/>
            <a:ext cx="8858313" cy="6429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-20200502-WA000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357166"/>
            <a:ext cx="3804073" cy="5072098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071934" y="357166"/>
            <a:ext cx="4786346" cy="635798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Акимов Иван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Евдокимович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. Родился 10.06.1910г. в селе Большие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Ремезёнки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районаМАССР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умер 18.03. 1986г, похоронен в п. Чамзинка.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Призван в декабре 1941 года. Воевал в составе второго Белорусского фронта на территории Новгородской области. Под Старой Руссой участвовал в сражении с немецкими захватчиками. Во время сражения он был ранен и контужен.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Иван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Евдокимович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командовал зенитными противотанковыми установками. Затем около 9 месяцев лечился в военном госпитале. После выздоровления попал на Второй Украинский фронт, под командованием маршала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Рокосовского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с которым был лично знаком и получил от маршала благодарственное письмо и наручные именные часы. Победу встретил в Берлине.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Награждён орденом Отечественной Войны </a:t>
            </a:r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степени, медалью за Победу над Германией и юбилейными медалями. Имел звание старшина. После войны работал в колхозе «Победа», восстанавливал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кузницу и работал кузнецом,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весовщикомна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зерноскладе.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Акимов Иван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Евдокимович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– прадед Акимова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Ильи Алексеевича, воспитанника  </a:t>
            </a:r>
          </a:p>
          <a:p>
            <a:pPr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подготовительной к школе группы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-20200503-WA000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1" y="357166"/>
            <a:ext cx="5048285" cy="3786214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286380" y="357166"/>
            <a:ext cx="3681410" cy="4525963"/>
          </a:xfrm>
        </p:spPr>
        <p:txBody>
          <a:bodyPr>
            <a:normAutofit/>
          </a:bodyPr>
          <a:lstStyle/>
          <a:p>
            <a:pPr marL="0" indent="85725">
              <a:buNone/>
              <a:tabLst>
                <a:tab pos="444500" algn="l"/>
              </a:tabLst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Ваняев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Петр Васильевич, красноармеец 1895 г.р. с.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Альза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Чамзинского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района.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призван 23.06.1942г, рядовой.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в сентябре 1942 года пропал без вести.</a:t>
            </a:r>
          </a:p>
          <a:p>
            <a:pPr marL="0" indent="0">
              <a:buNone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- последнее место службы - Полевая почтовая станция 981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Краснознамёнской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99-й стрелковой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девизии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(1 – формирования). </a:t>
            </a:r>
          </a:p>
          <a:p>
            <a:pPr marL="0" indent="85725">
              <a:buNone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Ваняев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Петр Васильевич – прадед Архипова Романа Михайловича, воспитанника подготовительной к школе группы.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142852"/>
          <a:ext cx="9461540" cy="6715148"/>
        </p:xfrm>
        <a:graphic>
          <a:graphicData uri="http://schemas.openxmlformats.org/presentationml/2006/ole">
            <p:oleObj spid="_x0000_s18434" name="Документ" r:id="rId3" imgW="10744559" imgH="76270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-285784" y="0"/>
          <a:ext cx="9662815" cy="6858000"/>
        </p:xfrm>
        <a:graphic>
          <a:graphicData uri="http://schemas.openxmlformats.org/presentationml/2006/ole">
            <p:oleObj spid="_x0000_s17410" name="Документ" r:id="rId3" imgW="10744559" imgH="7627001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-505421" y="0"/>
          <a:ext cx="9649421" cy="6858000"/>
        </p:xfrm>
        <a:graphic>
          <a:graphicData uri="http://schemas.openxmlformats.org/presentationml/2006/ole">
            <p:oleObj spid="_x0000_s16386" name="Документ" r:id="rId3" imgW="10744559" imgH="763641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452</Words>
  <PresentationFormat>Экран (4:3)</PresentationFormat>
  <Paragraphs>65</Paragraphs>
  <Slides>36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Тема Office</vt:lpstr>
      <vt:lpstr>Документ</vt:lpstr>
      <vt:lpstr>Проект к 9 Мая в подготовительной к школе группе  «9 мая - День Победы!» </vt:lpstr>
      <vt:lpstr>Актуальность.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Акция «Открытка ветеранам»</vt:lpstr>
      <vt:lpstr>Елхина Вика</vt:lpstr>
      <vt:lpstr>Гурьянова Полина</vt:lpstr>
      <vt:lpstr>Безнаев Алеша</vt:lpstr>
      <vt:lpstr>Слайд 16</vt:lpstr>
      <vt:lpstr>Слайд 17</vt:lpstr>
      <vt:lpstr>Кузнецова Соня</vt:lpstr>
      <vt:lpstr>Слайд 19</vt:lpstr>
      <vt:lpstr>Агафонова Ульяна</vt:lpstr>
      <vt:lpstr>Слайд 21</vt:lpstr>
      <vt:lpstr>Слайд 22</vt:lpstr>
      <vt:lpstr>Ануфриева Рита</vt:lpstr>
      <vt:lpstr>Гамза Вова</vt:lpstr>
      <vt:lpstr>Акция «Окна Победы»</vt:lpstr>
      <vt:lpstr>Окна нашей группы</vt:lpstr>
      <vt:lpstr>Будущие солдаты</vt:lpstr>
      <vt:lpstr>Безнаевы Алеша и Илья</vt:lpstr>
      <vt:lpstr>Архиповы Рома и Артём</vt:lpstr>
      <vt:lpstr>Слайд 30</vt:lpstr>
      <vt:lpstr>Гамза Вова с братом Сашей</vt:lpstr>
      <vt:lpstr>Безрукова Вероника</vt:lpstr>
      <vt:lpstr>Слайд 33</vt:lpstr>
      <vt:lpstr>Экскурсия в виртуальный музей Победы</vt:lpstr>
      <vt:lpstr>Читаем книги о войне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45</cp:revision>
  <dcterms:created xsi:type="dcterms:W3CDTF">2020-05-07T19:56:52Z</dcterms:created>
  <dcterms:modified xsi:type="dcterms:W3CDTF">2020-05-08T08:19:25Z</dcterms:modified>
</cp:coreProperties>
</file>