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71" r:id="rId10"/>
    <p:sldId id="272" r:id="rId11"/>
    <p:sldId id="273" r:id="rId12"/>
    <p:sldId id="264" r:id="rId13"/>
    <p:sldId id="282" r:id="rId14"/>
    <p:sldId id="263" r:id="rId15"/>
    <p:sldId id="265" r:id="rId16"/>
    <p:sldId id="275" r:id="rId17"/>
    <p:sldId id="278" r:id="rId18"/>
    <p:sldId id="266" r:id="rId19"/>
    <p:sldId id="274" r:id="rId20"/>
    <p:sldId id="276" r:id="rId21"/>
    <p:sldId id="267" r:id="rId22"/>
    <p:sldId id="268" r:id="rId23"/>
    <p:sldId id="279" r:id="rId24"/>
    <p:sldId id="269" r:id="rId25"/>
    <p:sldId id="281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3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5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7536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998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2725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4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89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00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1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9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1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490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02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0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9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2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EB43-58DB-42A8-AC00-ACEA40F2D51B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41F6F0-7D68-4E76-9B07-54E62C1C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t1sar.schoolrm.ru/sveden/employees/24054/442058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urok.ru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users/1793008" TargetMode="External"/><Relationship Id="rId5" Type="http://schemas.openxmlformats.org/officeDocument/2006/relationships/hyperlink" Target="https://nsportal.ru/surodeykina-elena-sergeevna" TargetMode="External"/><Relationship Id="rId4" Type="http://schemas.openxmlformats.org/officeDocument/2006/relationships/hyperlink" Target="https://multiurok.ru/id2076340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5365" y="613954"/>
            <a:ext cx="10355081" cy="159366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8087" y="2834640"/>
            <a:ext cx="9769635" cy="326496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ПОРТФОЛИО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Century" panose="02040604050505020304" pitchFamily="18" charset="0"/>
              </a:rPr>
              <a:t>п</a:t>
            </a:r>
            <a:r>
              <a:rPr lang="ru-RU" sz="3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едагога дополнительного образования </a:t>
            </a:r>
            <a:br>
              <a:rPr lang="ru-RU" sz="3200" dirty="0" smtClean="0">
                <a:solidFill>
                  <a:srgbClr val="C00000"/>
                </a:solidFill>
                <a:latin typeface="Century" panose="020406040505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МУ ДО «Центр эстетического воспитания детей» </a:t>
            </a:r>
          </a:p>
          <a:p>
            <a:pPr algn="ctr"/>
            <a:r>
              <a:rPr lang="ru-RU" sz="3200" dirty="0">
                <a:solidFill>
                  <a:srgbClr val="C00000"/>
                </a:solidFill>
                <a:latin typeface="Century" panose="02040604050505020304" pitchFamily="18" charset="0"/>
              </a:rPr>
              <a:t>С</a:t>
            </a:r>
            <a:r>
              <a:rPr lang="ru-RU" sz="32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уродейкиной Елены Сергеевны</a:t>
            </a:r>
            <a:endParaRPr lang="ru-RU" sz="32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35" y="267023"/>
            <a:ext cx="3754490" cy="2523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" y="128986"/>
            <a:ext cx="3401770" cy="240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99" y="559516"/>
            <a:ext cx="2322061" cy="3188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20" y="128985"/>
            <a:ext cx="2542111" cy="3202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00" y="2682372"/>
            <a:ext cx="2156920" cy="3050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" y="1976855"/>
            <a:ext cx="2181030" cy="30851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2" y="4649820"/>
            <a:ext cx="3010439" cy="2128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55" y="2533886"/>
            <a:ext cx="2334496" cy="33021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45" y="2614683"/>
            <a:ext cx="2410867" cy="34102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07" y="4688675"/>
            <a:ext cx="3025204" cy="2089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42" y="3519406"/>
            <a:ext cx="2338586" cy="33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00" y="89623"/>
            <a:ext cx="2487766" cy="3310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5" y="184567"/>
            <a:ext cx="3420152" cy="2158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34" y="89623"/>
            <a:ext cx="2460988" cy="311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86" y="74137"/>
            <a:ext cx="2351615" cy="3326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0" y="3400535"/>
            <a:ext cx="2495617" cy="3287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32" y="3419982"/>
            <a:ext cx="2259721" cy="3284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75" y="2265972"/>
            <a:ext cx="3459630" cy="2292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" y="4558266"/>
            <a:ext cx="3436410" cy="2206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97" y="3349783"/>
            <a:ext cx="2373211" cy="33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362" y="152400"/>
            <a:ext cx="8596668" cy="1016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5.Наличие авторских программ и методических пособий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90" y="1259840"/>
            <a:ext cx="4399411" cy="533069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43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9" y="841827"/>
            <a:ext cx="3739194" cy="49450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01" y="841827"/>
            <a:ext cx="3514313" cy="49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368" y="104503"/>
            <a:ext cx="9995263" cy="16851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6.Выступление на заседаниях методических советов, научно-практических конференциях, педагогических чтениях, семинарах, секциях</a:t>
            </a:r>
            <a:endParaRPr lang="ru-RU" sz="28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92" y="1541417"/>
            <a:ext cx="4310742" cy="512064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37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354" y="113210"/>
            <a:ext cx="8359602" cy="931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7.Проведение мастер-классов, открытых мероприятий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06" y="1207381"/>
            <a:ext cx="4572000" cy="534270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267062" y="1398332"/>
            <a:ext cx="368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Адрес сайта:</a:t>
            </a:r>
          </a:p>
          <a:p>
            <a:r>
              <a:rPr lang="en-US" dirty="0" smtClean="0">
                <a:hlinkClick r:id="rId3"/>
              </a:rPr>
              <a:t>www.cdt1sar.schoolrm.ru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4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69" y="998331"/>
            <a:ext cx="3426391" cy="2438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169" y="3568741"/>
            <a:ext cx="3426391" cy="2548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670" y="998330"/>
            <a:ext cx="3523793" cy="2438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71" y="3568741"/>
            <a:ext cx="3523793" cy="2548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6" y="783771"/>
            <a:ext cx="4049486" cy="55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8" y="1227908"/>
            <a:ext cx="4310743" cy="5421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349" y="1227908"/>
            <a:ext cx="4480561" cy="2611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349" y="4061307"/>
            <a:ext cx="4480561" cy="258768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63675" y="112713"/>
            <a:ext cx="8359775" cy="9318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9.Общественно-педагогическая активность педагога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9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368" y="213238"/>
            <a:ext cx="8596668" cy="9069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9.Общественно-педагогическая активность педагога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62" y="1352789"/>
            <a:ext cx="4428309" cy="532232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23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64" y="332737"/>
            <a:ext cx="3824593" cy="2801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91" y="3708790"/>
            <a:ext cx="3947618" cy="26920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864" y="3708790"/>
            <a:ext cx="3824593" cy="2692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91" y="332737"/>
            <a:ext cx="3947618" cy="28012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973599"/>
            <a:ext cx="3297299" cy="4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006" y="313508"/>
            <a:ext cx="7354389" cy="6544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28.12.1991г.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«Мордовский государственный педагогический институт имени М. Е. Евсевьева», специальность «Логопедия» с дополнительной специальностью «Олигофренопедагогика», диплом № 101305 0033955, дата выдачи 05.07.2014г.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лет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РМ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непрерывного повышения профессионального мастерства педагогических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работников-«Педагог 13.ру» по программе «Современные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 в системе дополнительного образования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108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часов,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декабря 2019г.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РМ «Центр непрерывного повышения профессионального мастерства педагогических работников-«Педагог 13.ру» по программе «Разработка и реализация дополнительных общеобразовательных общеразвивающих программ», в объеме 36 часов, 20 апреля 2020г.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/>
          <a:stretch/>
        </p:blipFill>
        <p:spPr>
          <a:xfrm>
            <a:off x="7602584" y="1214846"/>
            <a:ext cx="4480560" cy="52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78" y="3702019"/>
            <a:ext cx="2317308" cy="3064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47" y="115129"/>
            <a:ext cx="2200847" cy="3202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71" y="121733"/>
            <a:ext cx="2127688" cy="3196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72" y="3702019"/>
            <a:ext cx="2280545" cy="3064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72" y="115129"/>
            <a:ext cx="2280545" cy="3202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647" y="3702019"/>
            <a:ext cx="2200847" cy="3064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578" y="115129"/>
            <a:ext cx="2317308" cy="3202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72" y="3702019"/>
            <a:ext cx="2127688" cy="30896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06" y="1860239"/>
            <a:ext cx="2209278" cy="3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362" y="113210"/>
            <a:ext cx="8596668" cy="10232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11.Позитивные результаты работы с детьми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136468"/>
            <a:ext cx="4506687" cy="5460276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03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442" y="32049"/>
            <a:ext cx="8596668" cy="9840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12.Участие педагога в профессиональных конкурсах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42" y="1802096"/>
            <a:ext cx="3407947" cy="4893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76" y="1802096"/>
            <a:ext cx="3368104" cy="489361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71" y="1016118"/>
            <a:ext cx="822421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75" y="1201783"/>
            <a:ext cx="4029694" cy="5316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39" y="433390"/>
            <a:ext cx="801083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270" y="987601"/>
            <a:ext cx="2797725" cy="39540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524" y="225601"/>
            <a:ext cx="8596668" cy="762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13.Награды и поощрения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62" y="2560320"/>
            <a:ext cx="2828732" cy="4108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31" y="987601"/>
            <a:ext cx="2850754" cy="4032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22" y="2560320"/>
            <a:ext cx="2874604" cy="4108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" y="987601"/>
            <a:ext cx="2550307" cy="371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94" y="608776"/>
            <a:ext cx="4395637" cy="57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483" y="139337"/>
            <a:ext cx="8596668" cy="73587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Приложение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29" y="875211"/>
            <a:ext cx="4572001" cy="555296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837817" y="1807420"/>
            <a:ext cx="44063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www.infourok.ru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4"/>
              </a:rPr>
              <a:t>www.multiurok.ru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5"/>
              </a:rPr>
              <a:t>www.nsportal.ru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6"/>
              </a:rPr>
              <a:t>www.maam.ru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3634" y="1018150"/>
            <a:ext cx="4570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Информационные ресурсы </a:t>
            </a:r>
            <a:r>
              <a:rPr lang="ru-RU" dirty="0"/>
              <a:t>размещения методических </a:t>
            </a:r>
            <a:r>
              <a:rPr lang="ru-RU" dirty="0" smtClean="0"/>
              <a:t>материалов: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1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503" y="159906"/>
            <a:ext cx="10515600" cy="78377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Характеристика-представление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9" y="943679"/>
            <a:ext cx="4553131" cy="5674835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5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046" y="143691"/>
            <a:ext cx="9209314" cy="69233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1.Реализация </a:t>
            </a:r>
            <a:r>
              <a:rPr lang="ru-RU" dirty="0">
                <a:solidFill>
                  <a:srgbClr val="C00000"/>
                </a:solidFill>
                <a:latin typeface="Century" panose="02040604050505020304" pitchFamily="18" charset="0"/>
              </a:rPr>
              <a:t>образовательных </a:t>
            </a:r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программ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1097279"/>
            <a:ext cx="4024092" cy="543414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b="-628"/>
          <a:stretch/>
        </p:blipFill>
        <p:spPr>
          <a:xfrm>
            <a:off x="5046623" y="966651"/>
            <a:ext cx="3405755" cy="47519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640" y="2179411"/>
            <a:ext cx="3222189" cy="4556175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2768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704" y="261258"/>
            <a:ext cx="9845523" cy="10450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2. Участие в инновационной (экспериментальной) деятельности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1306287"/>
            <a:ext cx="4078513" cy="522514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/>
          <a:stretch/>
        </p:blipFill>
        <p:spPr>
          <a:xfrm>
            <a:off x="6730272" y="1306287"/>
            <a:ext cx="4072710" cy="522514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24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647" y="191589"/>
            <a:ext cx="8596668" cy="7257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3.Участие детей в конкурсах и олимпиадах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1283063"/>
            <a:ext cx="4532981" cy="545011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9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31" y="339197"/>
            <a:ext cx="3891583" cy="5500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339197"/>
            <a:ext cx="3628572" cy="550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30" y="1273076"/>
            <a:ext cx="3858956" cy="53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42" y="4504527"/>
            <a:ext cx="3099820" cy="2191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41" y="1292743"/>
            <a:ext cx="3350234" cy="25264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80" y="105015"/>
            <a:ext cx="8596668" cy="6386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entury" panose="02040604050505020304" pitchFamily="18" charset="0"/>
              </a:rPr>
              <a:t>4.Наличие публикаций</a:t>
            </a:r>
            <a:endParaRPr lang="ru-RU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4" y="649357"/>
            <a:ext cx="2031375" cy="2873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49" y="1452691"/>
            <a:ext cx="2133467" cy="3051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97" y="696501"/>
            <a:ext cx="2102646" cy="2873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45" y="1563442"/>
            <a:ext cx="2051165" cy="2968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84" y="701852"/>
            <a:ext cx="2345510" cy="2873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" y="3769513"/>
            <a:ext cx="2106306" cy="29794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5" y="4451573"/>
            <a:ext cx="3249631" cy="22973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68" y="3722516"/>
            <a:ext cx="2263207" cy="30733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36" y="3641332"/>
            <a:ext cx="2309584" cy="30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32350"/>
            <a:ext cx="2148114" cy="3038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5" y="471051"/>
            <a:ext cx="2148115" cy="3038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73" y="197501"/>
            <a:ext cx="2859316" cy="20214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64" y="149801"/>
            <a:ext cx="3413061" cy="2412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67" y="359732"/>
            <a:ext cx="2227811" cy="3038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34" y="3113968"/>
            <a:ext cx="3274743" cy="21707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1" y="3457504"/>
            <a:ext cx="2182054" cy="29280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82" y="2053516"/>
            <a:ext cx="2436319" cy="31583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5" y="3686393"/>
            <a:ext cx="2477889" cy="31287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3" y="4577637"/>
            <a:ext cx="3225611" cy="2280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33" y="2153441"/>
            <a:ext cx="2184190" cy="30787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45" y="4542873"/>
            <a:ext cx="3186083" cy="22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735</TotalTime>
  <Words>193</Words>
  <Application>Microsoft Office PowerPoint</Application>
  <PresentationFormat>Широкоэкранный</PresentationFormat>
  <Paragraphs>36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Century</vt:lpstr>
      <vt:lpstr>Times New Roman</vt:lpstr>
      <vt:lpstr>Trebuchet MS</vt:lpstr>
      <vt:lpstr>Wingdings 3</vt:lpstr>
      <vt:lpstr>Аспект</vt:lpstr>
      <vt:lpstr>МИНИСТЕРСТВО ОБРАЗОВАНИЯ РЕСПУБЛИКИ МОРДОВИЯ</vt:lpstr>
      <vt:lpstr>Презентация PowerPoint</vt:lpstr>
      <vt:lpstr>Характеристика-представление</vt:lpstr>
      <vt:lpstr>1.Реализация образовательных программ</vt:lpstr>
      <vt:lpstr>2. Участие в инновационной (экспериментальной) деятельности</vt:lpstr>
      <vt:lpstr>3.Участие детей в конкурсах и олимпиадах</vt:lpstr>
      <vt:lpstr>Презентация PowerPoint</vt:lpstr>
      <vt:lpstr>4.Наличие публикаций</vt:lpstr>
      <vt:lpstr>Презентация PowerPoint</vt:lpstr>
      <vt:lpstr>Презентация PowerPoint</vt:lpstr>
      <vt:lpstr>Презентация PowerPoint</vt:lpstr>
      <vt:lpstr>5.Наличие авторских программ и методических пособий</vt:lpstr>
      <vt:lpstr>Презентация PowerPoint</vt:lpstr>
      <vt:lpstr>6.Выступление на заседаниях методических советов, научно-практических конференциях, педагогических чтениях, семинарах, секциях</vt:lpstr>
      <vt:lpstr>7.Проведение мастер-классов, открытых мероприятий</vt:lpstr>
      <vt:lpstr>Презентация PowerPoint</vt:lpstr>
      <vt:lpstr>9.Общественно-педагогическая активность педагога</vt:lpstr>
      <vt:lpstr>9.Общественно-педагогическая активность педагога</vt:lpstr>
      <vt:lpstr>Презентация PowerPoint</vt:lpstr>
      <vt:lpstr>Презентация PowerPoint</vt:lpstr>
      <vt:lpstr>11.Позитивные результаты работы с детьми</vt:lpstr>
      <vt:lpstr>12.Участие педагога в профессиональных конкурсах</vt:lpstr>
      <vt:lpstr>Презентация PowerPoint</vt:lpstr>
      <vt:lpstr>13.Награды и поощрения</vt:lpstr>
      <vt:lpstr>Презентация PowerPoint</vt:lpstr>
      <vt:lpstr>Приложение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Job_User</dc:creator>
  <cp:lastModifiedBy>Job_User</cp:lastModifiedBy>
  <cp:revision>66</cp:revision>
  <dcterms:created xsi:type="dcterms:W3CDTF">2022-10-16T09:08:50Z</dcterms:created>
  <dcterms:modified xsi:type="dcterms:W3CDTF">2022-11-21T07:54:26Z</dcterms:modified>
</cp:coreProperties>
</file>