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3" r:id="rId11"/>
    <p:sldId id="264" r:id="rId12"/>
    <p:sldId id="265" r:id="rId13"/>
    <p:sldId id="275" r:id="rId14"/>
    <p:sldId id="266" r:id="rId15"/>
    <p:sldId id="267" r:id="rId16"/>
    <p:sldId id="276" r:id="rId17"/>
    <p:sldId id="268" r:id="rId18"/>
    <p:sldId id="277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4EE8-929C-48B5-844C-861C9E5C3AC4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1C48F-8092-4B3E-9E11-DAC9E4D30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1C48F-8092-4B3E-9E11-DAC9E4D307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1C48F-8092-4B3E-9E11-DAC9E4D307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1C48F-8092-4B3E-9E11-DAC9E4D3078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519EA-D696-4C85-8743-ED70D8B56FBE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EC09-8C01-4D56-A923-2EDE10A07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Краткосрочный проект во второй младшей группе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Люблю тебя,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край родной»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етский сад\DSCN1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211960" cy="3158970"/>
          </a:xfrm>
          <a:prstGeom prst="rect">
            <a:avLst/>
          </a:prstGeom>
          <a:noFill/>
        </p:spPr>
      </p:pic>
      <p:pic>
        <p:nvPicPr>
          <p:cNvPr id="2051" name="Picture 3" descr="C:\Users\User\Desktop\детский сад\DSCN1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008" y="0"/>
            <a:ext cx="4223992" cy="3168352"/>
          </a:xfrm>
          <a:prstGeom prst="rect">
            <a:avLst/>
          </a:prstGeom>
          <a:noFill/>
        </p:spPr>
      </p:pic>
      <p:pic>
        <p:nvPicPr>
          <p:cNvPr id="2052" name="Picture 4" descr="C:\Users\User\Desktop\детский сад\DSCN1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185177"/>
            <a:ext cx="4896544" cy="3672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Дидактические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и упражнения</a:t>
            </a:r>
          </a:p>
          <a:p>
            <a:pPr>
              <a:buNone/>
            </a:pPr>
            <a:r>
              <a:rPr lang="ru-RU" dirty="0" smtClean="0"/>
              <a:t>-Д/и</a:t>
            </a:r>
            <a:r>
              <a:rPr lang="ru-RU" dirty="0"/>
              <a:t>. </a:t>
            </a:r>
            <a:r>
              <a:rPr lang="ru-RU" i="1" dirty="0"/>
              <a:t>«Домашние животные»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Найди предмет по описанию»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Одежда»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Магазин»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Вежливые слова»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Кто, что делает?»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Найди такой же»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Назови время года»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Кому что нужно для работы?»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Утро, день, ночь»</a:t>
            </a:r>
            <a:endParaRPr lang="ru-RU" dirty="0"/>
          </a:p>
          <a:p>
            <a:pPr>
              <a:buNone/>
            </a:pPr>
            <a:r>
              <a:rPr lang="ru-RU" dirty="0" smtClean="0"/>
              <a:t>-Пальчик</a:t>
            </a:r>
            <a:r>
              <a:rPr lang="ru-RU" dirty="0"/>
              <a:t>. гимнастика </a:t>
            </a:r>
            <a:r>
              <a:rPr lang="ru-RU" i="1" dirty="0"/>
              <a:t>«Киска ниточки мотала»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Мышата в норках»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Лохматый пес»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Зайчики»</a:t>
            </a:r>
            <a:endParaRPr lang="ru-RU" dirty="0"/>
          </a:p>
          <a:p>
            <a:pPr>
              <a:buNone/>
            </a:pPr>
            <a:r>
              <a:rPr lang="ru-RU" dirty="0" smtClean="0"/>
              <a:t>-М</a:t>
            </a:r>
            <a:r>
              <a:rPr lang="ru-RU" dirty="0"/>
              <a:t>. п. и </a:t>
            </a:r>
            <a:r>
              <a:rPr lang="ru-RU" i="1" dirty="0"/>
              <a:t>«Мишка в гости собирался»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smtClean="0"/>
              <a:t>-М</a:t>
            </a:r>
            <a:r>
              <a:rPr lang="ru-RU" dirty="0"/>
              <a:t>. п. и </a:t>
            </a:r>
            <a:r>
              <a:rPr lang="ru-RU" i="1" dirty="0"/>
              <a:t>«Беги ко мне»</a:t>
            </a:r>
            <a:r>
              <a:rPr lang="ru-RU" dirty="0"/>
              <a:t>, </a:t>
            </a:r>
            <a:r>
              <a:rPr lang="ru-RU" i="1" dirty="0"/>
              <a:t>«По ровненькой дорожке»</a:t>
            </a:r>
            <a:r>
              <a:rPr lang="ru-RU" dirty="0"/>
              <a:t>, </a:t>
            </a:r>
            <a:r>
              <a:rPr lang="ru-RU" i="1" dirty="0"/>
              <a:t>«Едим, едим по дороге</a:t>
            </a:r>
            <a:r>
              <a:rPr lang="ru-RU" i="1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етский сад\DSCN11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475989" cy="3356992"/>
          </a:xfrm>
          <a:prstGeom prst="rect">
            <a:avLst/>
          </a:prstGeom>
          <a:noFill/>
        </p:spPr>
      </p:pic>
      <p:pic>
        <p:nvPicPr>
          <p:cNvPr id="4101" name="Picture 5" descr="C:\Users\User\Desktop\детский сад\DSCN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4667483" cy="3501008"/>
          </a:xfrm>
          <a:prstGeom prst="rect">
            <a:avLst/>
          </a:prstGeom>
          <a:noFill/>
        </p:spPr>
      </p:pic>
      <p:pic>
        <p:nvPicPr>
          <p:cNvPr id="4102" name="Picture 6" descr="C:\Users\User\Desktop\детский сад\DSCN1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8517" y="0"/>
            <a:ext cx="447548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Сюжетно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- ролевые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-С/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/>
              <a:t>игра </a:t>
            </a:r>
            <a:r>
              <a:rPr lang="ru-RU" i="1" dirty="0"/>
              <a:t>«Что продается в магазине?»</a:t>
            </a:r>
            <a:endParaRPr lang="ru-RU" dirty="0"/>
          </a:p>
          <a:p>
            <a:pPr>
              <a:buNone/>
            </a:pPr>
            <a:r>
              <a:rPr lang="ru-RU" dirty="0" smtClean="0"/>
              <a:t>-Игровая </a:t>
            </a:r>
            <a:r>
              <a:rPr lang="ru-RU" dirty="0"/>
              <a:t>ситуация </a:t>
            </a:r>
            <a:r>
              <a:rPr lang="ru-RU" i="1" dirty="0"/>
              <a:t>«Вежливый продавец»</a:t>
            </a:r>
            <a:endParaRPr lang="ru-RU" dirty="0"/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Магазин игрушек»</a:t>
            </a:r>
            <a:r>
              <a:rPr lang="ru-RU" dirty="0"/>
              <a:t>, </a:t>
            </a:r>
            <a:r>
              <a:rPr lang="ru-RU" i="1" dirty="0"/>
              <a:t>«Овощной магазин»</a:t>
            </a:r>
            <a:endParaRPr lang="ru-RU" dirty="0"/>
          </a:p>
          <a:p>
            <a:pPr>
              <a:buNone/>
            </a:pPr>
            <a:r>
              <a:rPr lang="ru-RU" dirty="0" smtClean="0"/>
              <a:t>-Игровая </a:t>
            </a:r>
            <a:r>
              <a:rPr lang="ru-RU" dirty="0"/>
              <a:t>ситуация </a:t>
            </a:r>
            <a:r>
              <a:rPr lang="ru-RU" i="1" dirty="0"/>
              <a:t>«Домик для собачки»</a:t>
            </a:r>
            <a:r>
              <a:rPr lang="ru-RU" dirty="0"/>
              <a:t> </a:t>
            </a:r>
            <a:r>
              <a:rPr lang="ru-RU" i="1" dirty="0"/>
              <a:t>(строим </a:t>
            </a:r>
            <a:r>
              <a:rPr lang="ru-RU" i="1" dirty="0" err="1" smtClean="0"/>
              <a:t>из-кубиков</a:t>
            </a:r>
            <a:r>
              <a:rPr lang="ru-RU" i="1" dirty="0"/>
              <a:t>)</a:t>
            </a:r>
            <a:endParaRPr lang="ru-RU" dirty="0"/>
          </a:p>
          <a:p>
            <a:pPr>
              <a:buNone/>
            </a:pPr>
            <a:r>
              <a:rPr lang="ru-RU" dirty="0" smtClean="0"/>
              <a:t>-Игра </a:t>
            </a:r>
            <a:r>
              <a:rPr lang="ru-RU" dirty="0"/>
              <a:t>-.ситуация </a:t>
            </a:r>
            <a:r>
              <a:rPr lang="ru-RU" i="1" dirty="0"/>
              <a:t>«Перевезем мебель кукле Зое»</a:t>
            </a:r>
            <a:endParaRPr lang="ru-RU" dirty="0"/>
          </a:p>
          <a:p>
            <a:pPr>
              <a:buNone/>
            </a:pPr>
            <a:r>
              <a:rPr lang="ru-RU" dirty="0" smtClean="0"/>
              <a:t>-Игровая </a:t>
            </a:r>
            <a:r>
              <a:rPr lang="ru-RU" dirty="0"/>
              <a:t>ситуация </a:t>
            </a:r>
            <a:r>
              <a:rPr lang="ru-RU" i="1" dirty="0"/>
              <a:t>«Красивая прическа»</a:t>
            </a:r>
            <a:endParaRPr lang="ru-RU" dirty="0"/>
          </a:p>
          <a:p>
            <a:pPr>
              <a:buNone/>
            </a:pPr>
            <a:r>
              <a:rPr lang="ru-RU" dirty="0" smtClean="0"/>
              <a:t>-Игра </a:t>
            </a:r>
            <a:r>
              <a:rPr lang="ru-RU" dirty="0"/>
              <a:t>-.ситуация </a:t>
            </a:r>
            <a:r>
              <a:rPr lang="ru-RU" i="1" dirty="0"/>
              <a:t>«Встречаем гостей, </a:t>
            </a:r>
            <a:r>
              <a:rPr lang="ru-RU" i="1" dirty="0" err="1" smtClean="0"/>
              <a:t>делаем-чаепитие</a:t>
            </a:r>
            <a:r>
              <a:rPr lang="ru-RU" i="1" dirty="0"/>
              <a:t>»</a:t>
            </a:r>
            <a:endParaRPr lang="ru-RU" dirty="0"/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Машины привозят товар в магазин»</a:t>
            </a:r>
            <a:endParaRPr lang="ru-RU" dirty="0"/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В парикмахерской»</a:t>
            </a:r>
            <a:endParaRPr lang="ru-RU" dirty="0"/>
          </a:p>
          <a:p>
            <a:pPr>
              <a:buNone/>
            </a:pPr>
            <a:r>
              <a:rPr lang="ru-RU" dirty="0" smtClean="0"/>
              <a:t>-Игра </a:t>
            </a:r>
            <a:r>
              <a:rPr lang="ru-RU" dirty="0"/>
              <a:t>с конструктором </a:t>
            </a:r>
            <a:r>
              <a:rPr lang="ru-RU" i="1" dirty="0"/>
              <a:t>«Новая мебель для кукол»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Строим город»</a:t>
            </a:r>
            <a:r>
              <a:rPr lang="ru-RU" dirty="0"/>
              <a:t>, </a:t>
            </a:r>
            <a:r>
              <a:rPr lang="ru-RU" i="1" dirty="0"/>
              <a:t>«Дом моей мечты»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Настольные игры</a:t>
            </a:r>
          </a:p>
          <a:p>
            <a:pPr>
              <a:buNone/>
            </a:pPr>
            <a:r>
              <a:rPr lang="ru-RU" dirty="0" smtClean="0"/>
              <a:t>-Н</a:t>
            </a:r>
            <a:r>
              <a:rPr lang="ru-RU" dirty="0"/>
              <a:t>. игра </a:t>
            </a:r>
            <a:r>
              <a:rPr lang="ru-RU" i="1" dirty="0"/>
              <a:t>«Собери свой дом»</a:t>
            </a:r>
            <a:endParaRPr lang="ru-RU" dirty="0"/>
          </a:p>
          <a:p>
            <a:pPr>
              <a:buNone/>
            </a:pPr>
            <a:r>
              <a:rPr lang="ru-RU" dirty="0" smtClean="0"/>
              <a:t>-Лото</a:t>
            </a:r>
            <a:r>
              <a:rPr lang="ru-RU" dirty="0"/>
              <a:t> </a:t>
            </a:r>
            <a:r>
              <a:rPr lang="ru-RU" i="1" dirty="0"/>
              <a:t>«Овощ и фрукты»</a:t>
            </a:r>
            <a:endParaRPr lang="ru-RU" dirty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Пазлы</a:t>
            </a:r>
            <a:r>
              <a:rPr lang="ru-RU" dirty="0"/>
              <a:t> </a:t>
            </a:r>
            <a:r>
              <a:rPr lang="ru-RU" i="1" dirty="0"/>
              <a:t>«Животные и их детеныши»</a:t>
            </a:r>
            <a:endParaRPr lang="ru-RU" dirty="0"/>
          </a:p>
          <a:p>
            <a:pPr>
              <a:buNone/>
            </a:pPr>
            <a:r>
              <a:rPr lang="ru-RU" dirty="0" smtClean="0"/>
              <a:t>-Лото</a:t>
            </a:r>
            <a:r>
              <a:rPr lang="ru-RU" dirty="0"/>
              <a:t> </a:t>
            </a:r>
            <a:r>
              <a:rPr lang="ru-RU" i="1" dirty="0"/>
              <a:t>«Магазин»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-Н</a:t>
            </a:r>
            <a:r>
              <a:rPr lang="ru-RU" dirty="0"/>
              <a:t>. и. </a:t>
            </a:r>
            <a:r>
              <a:rPr lang="ru-RU" i="1" dirty="0"/>
              <a:t>«Большие и маленькие дома»</a:t>
            </a:r>
            <a:endParaRPr lang="ru-RU" dirty="0"/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Сложи картинку»</a:t>
            </a:r>
            <a:endParaRPr lang="ru-RU" dirty="0"/>
          </a:p>
          <a:p>
            <a:pPr>
              <a:buNone/>
            </a:pPr>
            <a:r>
              <a:rPr lang="ru-RU" i="1" dirty="0" smtClean="0"/>
              <a:t>-«</a:t>
            </a:r>
            <a:r>
              <a:rPr lang="ru-RU" i="1" dirty="0"/>
              <a:t>Что перепутал художник»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етский сад\DSCN1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36504" cy="3402378"/>
          </a:xfrm>
          <a:prstGeom prst="rect">
            <a:avLst/>
          </a:prstGeom>
          <a:noFill/>
        </p:spPr>
      </p:pic>
      <p:pic>
        <p:nvPicPr>
          <p:cNvPr id="3075" name="Picture 3" descr="C:\Users\User\Desktop\детский сад\DSCN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3501008"/>
            <a:ext cx="4475484" cy="3356993"/>
          </a:xfrm>
          <a:prstGeom prst="rect">
            <a:avLst/>
          </a:prstGeom>
          <a:noFill/>
        </p:spPr>
      </p:pic>
      <p:pic>
        <p:nvPicPr>
          <p:cNvPr id="3076" name="Picture 4" descr="C:\Users\User\Desktop\детский сад\DSCN1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41" y="3501008"/>
            <a:ext cx="447548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Наблюдения:</a:t>
            </a:r>
            <a:r>
              <a:rPr lang="ru-RU" b="1" dirty="0"/>
              <a:t> </a:t>
            </a:r>
            <a:r>
              <a:rPr lang="ru-RU" dirty="0"/>
              <a:t>За транспортом, за птицами, небом, деревьями прохожими людьми, работой дворника; природными </a:t>
            </a:r>
            <a:r>
              <a:rPr lang="ru-RU" dirty="0" smtClean="0"/>
              <a:t>явлениями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-Создание </a:t>
            </a:r>
            <a:r>
              <a:rPr lang="ru-RU" dirty="0"/>
              <a:t>условий для самостоятельной деятельности </a:t>
            </a:r>
            <a:r>
              <a:rPr lang="ru-RU" u="sng" dirty="0"/>
              <a:t>детей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-Книжный уголок, </a:t>
            </a:r>
            <a:r>
              <a:rPr lang="ru-RU" dirty="0"/>
              <a:t>п</a:t>
            </a:r>
            <a:r>
              <a:rPr lang="ru-RU" dirty="0" smtClean="0"/>
              <a:t>редметные </a:t>
            </a:r>
            <a:r>
              <a:rPr lang="ru-RU" dirty="0"/>
              <a:t>картинки, художественная </a:t>
            </a:r>
            <a:r>
              <a:rPr lang="ru-RU" dirty="0" smtClean="0"/>
              <a:t>литература, мини-музей в группе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етский сад\DSCN1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99992" cy="3374995"/>
          </a:xfrm>
          <a:prstGeom prst="rect">
            <a:avLst/>
          </a:prstGeom>
          <a:noFill/>
        </p:spPr>
      </p:pic>
      <p:pic>
        <p:nvPicPr>
          <p:cNvPr id="5123" name="Picture 3" descr="C:\Users\User\Desktop\детский сад\DSCN1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429000"/>
            <a:ext cx="4571483" cy="3429000"/>
          </a:xfrm>
          <a:prstGeom prst="rect">
            <a:avLst/>
          </a:prstGeom>
          <a:noFill/>
        </p:spPr>
      </p:pic>
      <p:pic>
        <p:nvPicPr>
          <p:cNvPr id="5124" name="Picture 4" descr="C:\Users\User\Desktop\детский сад\DSCN1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515" y="-1"/>
            <a:ext cx="4379485" cy="3356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Взаимодействие с родителями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 smtClean="0"/>
              <a:t>-Работа </a:t>
            </a:r>
            <a:r>
              <a:rPr lang="ru-RU" dirty="0"/>
              <a:t>с родителями: Привлечь родителей к участию в познавательном </a:t>
            </a:r>
            <a:r>
              <a:rPr lang="ru-RU" b="1" dirty="0"/>
              <a:t>проекте </a:t>
            </a:r>
            <a:r>
              <a:rPr lang="ru-RU" i="1" dirty="0"/>
              <a:t>«</a:t>
            </a:r>
            <a:r>
              <a:rPr lang="ru-RU" b="1" i="1" dirty="0"/>
              <a:t>Люблю тебя</a:t>
            </a:r>
            <a:r>
              <a:rPr lang="ru-RU" i="1" dirty="0"/>
              <a:t>, мой </a:t>
            </a:r>
            <a:r>
              <a:rPr lang="ru-RU" b="1" i="1" dirty="0"/>
              <a:t>край родной</a:t>
            </a:r>
            <a:r>
              <a:rPr lang="ru-RU" i="1" dirty="0"/>
              <a:t>»</a:t>
            </a:r>
            <a:endParaRPr lang="ru-RU" dirty="0"/>
          </a:p>
          <a:p>
            <a:pPr>
              <a:buNone/>
            </a:pPr>
            <a:r>
              <a:rPr lang="ru-RU" dirty="0" smtClean="0"/>
              <a:t>-Принести </a:t>
            </a:r>
            <a:r>
              <a:rPr lang="ru-RU" dirty="0"/>
              <a:t>фотографии на тему </a:t>
            </a:r>
            <a:r>
              <a:rPr lang="ru-RU" i="1" dirty="0"/>
              <a:t>«Саранск любимый город»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-Консультация </a:t>
            </a:r>
            <a:r>
              <a:rPr lang="ru-RU" dirty="0"/>
              <a:t>для родителей </a:t>
            </a:r>
            <a:r>
              <a:rPr lang="ru-RU" i="1" dirty="0"/>
              <a:t>«Знакомим детей с </a:t>
            </a:r>
            <a:r>
              <a:rPr lang="ru-RU" b="1" i="1" dirty="0"/>
              <a:t>родным краем</a:t>
            </a:r>
            <a:r>
              <a:rPr lang="ru-RU" i="1" dirty="0"/>
              <a:t>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проекта</a:t>
            </a:r>
          </a:p>
          <a:p>
            <a:pPr>
              <a:buNone/>
            </a:pPr>
            <a:r>
              <a:rPr lang="ru-RU" dirty="0" smtClean="0"/>
              <a:t>     Название </a:t>
            </a:r>
            <a:r>
              <a:rPr lang="ru-RU" dirty="0"/>
              <a:t>проекта </a:t>
            </a:r>
            <a:r>
              <a:rPr lang="ru-RU" i="1" dirty="0" smtClean="0"/>
              <a:t>«</a:t>
            </a:r>
            <a:r>
              <a:rPr lang="ru-RU" b="1" i="1" dirty="0"/>
              <a:t>Люблю тебя</a:t>
            </a:r>
            <a:r>
              <a:rPr lang="ru-RU" i="1" dirty="0"/>
              <a:t>, </a:t>
            </a:r>
            <a:endParaRPr lang="ru-RU" i="1" dirty="0" smtClean="0"/>
          </a:p>
          <a:p>
            <a:pPr>
              <a:buNone/>
            </a:pPr>
            <a:r>
              <a:rPr lang="ru-RU" i="1" dirty="0"/>
              <a:t> </a:t>
            </a:r>
            <a:r>
              <a:rPr lang="ru-RU" i="1" dirty="0" smtClean="0"/>
              <a:t>                                                  мой</a:t>
            </a:r>
            <a:r>
              <a:rPr lang="ru-RU" i="1" dirty="0"/>
              <a:t> </a:t>
            </a:r>
            <a:r>
              <a:rPr lang="ru-RU" b="1" i="1" dirty="0" smtClean="0"/>
              <a:t>край родной</a:t>
            </a:r>
            <a:r>
              <a:rPr lang="ru-RU" i="1" dirty="0"/>
              <a:t>»</a:t>
            </a:r>
            <a:endParaRPr lang="ru-RU" dirty="0"/>
          </a:p>
          <a:p>
            <a:pPr>
              <a:buNone/>
            </a:pPr>
            <a:r>
              <a:rPr lang="ru-RU" dirty="0" smtClean="0"/>
              <a:t>     Вид</a:t>
            </a:r>
            <a:r>
              <a:rPr lang="ru-RU" dirty="0"/>
              <a:t> </a:t>
            </a:r>
            <a:r>
              <a:rPr lang="ru-RU" b="1" dirty="0"/>
              <a:t>проекта</a:t>
            </a:r>
            <a:r>
              <a:rPr lang="ru-RU" dirty="0"/>
              <a:t>: </a:t>
            </a:r>
            <a:r>
              <a:rPr lang="ru-RU" b="1" dirty="0"/>
              <a:t>краткосрочный.</a:t>
            </a:r>
            <a:endParaRPr lang="ru-RU" dirty="0"/>
          </a:p>
          <a:p>
            <a:pPr>
              <a:buNone/>
            </a:pPr>
            <a:r>
              <a:rPr lang="ru-RU" dirty="0" smtClean="0"/>
              <a:t>     Тип</a:t>
            </a:r>
            <a:r>
              <a:rPr lang="ru-RU" dirty="0"/>
              <a:t> </a:t>
            </a:r>
            <a:r>
              <a:rPr lang="ru-RU" b="1" dirty="0"/>
              <a:t>проекта</a:t>
            </a:r>
            <a:r>
              <a:rPr lang="ru-RU" dirty="0"/>
              <a:t>: познавательный, </a:t>
            </a:r>
            <a:r>
              <a:rPr lang="ru-RU" b="1" dirty="0"/>
              <a:t>групповой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     Срок </a:t>
            </a:r>
            <a:r>
              <a:rPr lang="ru-RU" dirty="0"/>
              <a:t>реализации: </a:t>
            </a:r>
          </a:p>
          <a:p>
            <a:pPr>
              <a:buNone/>
            </a:pPr>
            <a:r>
              <a:rPr lang="ru-RU" dirty="0" smtClean="0"/>
              <a:t>     Участники</a:t>
            </a:r>
            <a:r>
              <a:rPr lang="ru-RU" dirty="0"/>
              <a:t> </a:t>
            </a:r>
            <a:r>
              <a:rPr lang="ru-RU" b="1" dirty="0"/>
              <a:t>проекта</a:t>
            </a:r>
            <a:r>
              <a:rPr lang="ru-RU" dirty="0"/>
              <a:t>: дети 3-4 лет, воспитатели, родители.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Третий этап </a:t>
            </a:r>
            <a:r>
              <a:rPr lang="ru-RU" b="1" dirty="0" smtClean="0"/>
              <a:t>– заключительный</a:t>
            </a:r>
            <a:endParaRPr lang="ru-RU" dirty="0"/>
          </a:p>
          <a:p>
            <a:pPr>
              <a:buNone/>
            </a:pPr>
            <a:r>
              <a:rPr lang="ru-RU" sz="2800" b="1" dirty="0" smtClean="0"/>
              <a:t>Совместная </a:t>
            </a:r>
            <a:r>
              <a:rPr lang="ru-RU" sz="2800" b="1" dirty="0"/>
              <a:t>работа с детьми по теме «Край родной…»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48752"/>
            <a:ext cx="4283968" cy="300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детский сад\DSCN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104456" cy="2802657"/>
          </a:xfrm>
          <a:prstGeom prst="rect">
            <a:avLst/>
          </a:prstGeom>
          <a:noFill/>
        </p:spPr>
      </p:pic>
      <p:pic>
        <p:nvPicPr>
          <p:cNvPr id="1028" name="Picture 4" descr="C:\Users\User\Desktop\детский сад\DSCN0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80728"/>
            <a:ext cx="4059747" cy="2781218"/>
          </a:xfrm>
          <a:prstGeom prst="rect">
            <a:avLst/>
          </a:prstGeom>
          <a:noFill/>
        </p:spPr>
      </p:pic>
      <p:pic>
        <p:nvPicPr>
          <p:cNvPr id="1029" name="Picture 5" descr="C:\Users\User\Desktop\детский сад\DSCN0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4593020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проекта</a:t>
            </a:r>
          </a:p>
          <a:p>
            <a:pPr algn="just">
              <a:buNone/>
            </a:pPr>
            <a:r>
              <a:rPr lang="ru-RU" dirty="0" smtClean="0"/>
              <a:t>         Основным </a:t>
            </a:r>
            <a:r>
              <a:rPr lang="ru-RU" dirty="0"/>
              <a:t>этапом формирования любви у детей следует считать накопление ими социального опыта жизни в своем </a:t>
            </a:r>
            <a:r>
              <a:rPr lang="ru-RU" b="1" dirty="0"/>
              <a:t>родном городе</a:t>
            </a:r>
            <a:r>
              <a:rPr lang="ru-RU" dirty="0"/>
              <a:t>, взаимоотношений, усвоение принятых норм поведения, приобщение к миру культуры. Детям очень важно прививать любовь к семье, к дому, к детскому саду, к </a:t>
            </a:r>
            <a:r>
              <a:rPr lang="ru-RU" b="1" dirty="0"/>
              <a:t>родному городу</a:t>
            </a:r>
            <a:r>
              <a:rPr lang="ru-RU" dirty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 проекта</a:t>
            </a:r>
            <a:r>
              <a:rPr lang="ru-RU" dirty="0"/>
              <a:t>: дать первоначальное знание о </a:t>
            </a:r>
            <a:r>
              <a:rPr lang="ru-RU" b="1" dirty="0"/>
              <a:t>родном</a:t>
            </a:r>
            <a:r>
              <a:rPr lang="ru-RU" dirty="0"/>
              <a:t> городе Саранске воспитывать любовь к </a:t>
            </a:r>
            <a:r>
              <a:rPr lang="ru-RU" b="1" dirty="0"/>
              <a:t>родному краю</a:t>
            </a:r>
            <a:r>
              <a:rPr lang="ru-RU" dirty="0"/>
              <a:t>, к своей </a:t>
            </a:r>
            <a:r>
              <a:rPr lang="ru-RU" i="1" dirty="0"/>
              <a:t>«малой родине»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/>
              <a:t>:- познакомить с детским садом, с территорией детского сада.</a:t>
            </a:r>
          </a:p>
          <a:p>
            <a:pPr algn="just">
              <a:buNone/>
            </a:pPr>
            <a:r>
              <a:rPr lang="ru-RU" dirty="0"/>
              <a:t>- знакомить с домом, с предметами домашнего обихода, мебелью, бытовыми приборами.</a:t>
            </a:r>
          </a:p>
          <a:p>
            <a:pPr algn="just">
              <a:buNone/>
            </a:pPr>
            <a:r>
              <a:rPr lang="ru-RU" dirty="0"/>
              <a:t>- познакомить с растительным миром детского сада города, воспитывать любовь к природе </a:t>
            </a:r>
            <a:r>
              <a:rPr lang="ru-RU" b="1" dirty="0"/>
              <a:t>родного края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smtClean="0"/>
              <a:t>- знакомить </a:t>
            </a:r>
            <a:r>
              <a:rPr lang="ru-RU" dirty="0"/>
              <a:t>с названием улиц, основными достопримечательностями.</a:t>
            </a:r>
          </a:p>
          <a:p>
            <a:pPr algn="just">
              <a:buNone/>
            </a:pPr>
            <a:r>
              <a:rPr lang="ru-RU" dirty="0"/>
              <a:t>- знакомить с видами транспорта, с правилами поведения на улице, с элементарными правилами дорожного </a:t>
            </a:r>
            <a:r>
              <a:rPr lang="ru-RU" u="sng" dirty="0"/>
              <a:t>движения.</a:t>
            </a:r>
          </a:p>
          <a:p>
            <a:pPr algn="just">
              <a:buNone/>
            </a:pPr>
            <a:r>
              <a:rPr lang="ru-RU" dirty="0" smtClean="0"/>
              <a:t>- знакомить </a:t>
            </a:r>
            <a:r>
              <a:rPr lang="ru-RU" dirty="0"/>
              <a:t>с профессиями: продавец, парикмахер, шофёр, водитель автобуса. Интеграция образовательных областей.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/>
              <a:t>              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образовательных областей.</a:t>
            </a:r>
          </a:p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b="1" u="sng" dirty="0" smtClean="0"/>
              <a:t>Социально </a:t>
            </a:r>
            <a:r>
              <a:rPr lang="ru-RU" b="1" u="sng" dirty="0"/>
              <a:t>– коммуникативное развитие</a:t>
            </a:r>
            <a:r>
              <a:rPr lang="ru-RU" dirty="0"/>
              <a:t>: развитие общения и взаимодействия ребёнка с взрослым и со сверстниками, формирование готовности к совместной деятельности.</a:t>
            </a:r>
          </a:p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b="1" u="sng" dirty="0" smtClean="0"/>
              <a:t>Познавательное </a:t>
            </a:r>
            <a:r>
              <a:rPr lang="ru-RU" b="1" u="sng" dirty="0"/>
              <a:t>развитие</a:t>
            </a:r>
            <a:r>
              <a:rPr lang="ru-RU" dirty="0"/>
              <a:t>: формирование познавательных действий, развитие воображения и творческой активности.</a:t>
            </a:r>
          </a:p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b="1" u="sng" dirty="0" smtClean="0"/>
              <a:t>Речевое </a:t>
            </a:r>
            <a:r>
              <a:rPr lang="ru-RU" b="1" u="sng" dirty="0"/>
              <a:t>развитие</a:t>
            </a:r>
            <a:r>
              <a:rPr lang="ru-RU" dirty="0"/>
              <a:t>: обогащение словаря, развитие связной речи.</a:t>
            </a:r>
          </a:p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b="1" u="sng" dirty="0" smtClean="0"/>
              <a:t>Художественно </a:t>
            </a:r>
            <a:r>
              <a:rPr lang="ru-RU" b="1" u="sng" dirty="0"/>
              <a:t>– эстетическое развитие</a:t>
            </a:r>
            <a:r>
              <a:rPr lang="ru-RU" dirty="0"/>
              <a:t>: становление эстетического отношения к окружающему миру, реализация самостоятельной творческой деятельности.</a:t>
            </a:r>
          </a:p>
          <a:p>
            <a:pPr algn="just">
              <a:buNone/>
            </a:pPr>
            <a:r>
              <a:rPr lang="ru-RU" dirty="0" smtClean="0"/>
              <a:t>             </a:t>
            </a:r>
            <a:r>
              <a:rPr lang="ru-RU" b="1" u="sng" dirty="0" smtClean="0"/>
              <a:t>Физическое </a:t>
            </a:r>
            <a:r>
              <a:rPr lang="ru-RU" b="1" u="sng" dirty="0"/>
              <a:t>развитие</a:t>
            </a:r>
            <a:r>
              <a:rPr lang="ru-RU" dirty="0"/>
              <a:t>: овладение подвижными играми с правилами, элементарными нормами и правилами здорового образа жизни.</a:t>
            </a:r>
          </a:p>
          <a:p>
            <a:pPr algn="just">
              <a:buNone/>
            </a:pPr>
            <a:r>
              <a:rPr lang="ru-RU" dirty="0" smtClean="0"/>
              <a:t>             Организация </a:t>
            </a:r>
            <a:r>
              <a:rPr lang="ru-RU" dirty="0"/>
              <a:t>деятельности в рамках </a:t>
            </a:r>
            <a:r>
              <a:rPr lang="ru-RU" b="1" dirty="0"/>
              <a:t>проекта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.Подготовительный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 lvl="0" algn="just">
              <a:buNone/>
            </a:pPr>
            <a:r>
              <a:rPr lang="ru-RU" dirty="0" smtClean="0"/>
              <a:t>        - Подобрать </a:t>
            </a:r>
            <a:r>
              <a:rPr lang="ru-RU" dirty="0"/>
              <a:t>детскую литературу по тематике проекта.</a:t>
            </a:r>
          </a:p>
          <a:p>
            <a:pPr lvl="0" algn="just">
              <a:buNone/>
            </a:pPr>
            <a:r>
              <a:rPr lang="ru-RU" dirty="0" smtClean="0"/>
              <a:t>       -  Подготовить </a:t>
            </a:r>
            <a:r>
              <a:rPr lang="ru-RU" dirty="0"/>
              <a:t>материал для изобразительной деятельности, беседа «Мы живём в России».</a:t>
            </a:r>
          </a:p>
          <a:p>
            <a:pPr lvl="0" algn="just">
              <a:buNone/>
            </a:pPr>
            <a:r>
              <a:rPr lang="ru-RU" dirty="0" smtClean="0"/>
              <a:t>        -  Рассмотреть </a:t>
            </a:r>
            <a:r>
              <a:rPr lang="ru-RU" dirty="0"/>
              <a:t>иллюстрации по символике России, прочитать стихи, прослушать аудиозаписи по теме, рассмотреть иллюстрации в папке «</a:t>
            </a:r>
            <a:r>
              <a:rPr lang="ru-RU" dirty="0" smtClean="0"/>
              <a:t>Мой Саранск».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.Содержательный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>- Беседа </a:t>
            </a:r>
            <a:r>
              <a:rPr lang="ru-RU" i="1" dirty="0"/>
              <a:t>«Наш город Саранск»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- Беседа </a:t>
            </a:r>
            <a:r>
              <a:rPr lang="ru-RU" i="1" dirty="0"/>
              <a:t>«Улица, на которой я живу»</a:t>
            </a:r>
            <a:endParaRPr lang="ru-RU" dirty="0"/>
          </a:p>
          <a:p>
            <a:pPr>
              <a:buNone/>
            </a:pPr>
            <a:r>
              <a:rPr lang="ru-RU" dirty="0"/>
              <a:t>-Беседа </a:t>
            </a:r>
            <a:r>
              <a:rPr lang="ru-RU" i="1" dirty="0"/>
              <a:t>«Наш любимый детский сад»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- Чтение и обсуждение сказок, песен, стихов, </a:t>
            </a:r>
            <a:r>
              <a:rPr lang="ru-RU" i="1" dirty="0"/>
              <a:t>(про Саранск)</a:t>
            </a:r>
            <a:r>
              <a:rPr lang="ru-RU" dirty="0"/>
              <a:t>;</a:t>
            </a:r>
          </a:p>
          <a:p>
            <a:pPr>
              <a:buNone/>
            </a:pPr>
            <a:r>
              <a:rPr lang="ru-RU" dirty="0"/>
              <a:t>- Подбор и рассматривание репродукций, фотографий, открыток с изображением Саранска;</a:t>
            </a:r>
          </a:p>
          <a:p>
            <a:pPr>
              <a:buNone/>
            </a:pPr>
            <a:r>
              <a:rPr lang="ru-RU" dirty="0"/>
              <a:t>- Рассматривание иллюстрация с достопримечательностями Саранска</a:t>
            </a:r>
          </a:p>
          <a:p>
            <a:pPr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выставок детского творчества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Посещение музея «Мордовская изба»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етский сад\DSCN10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5989" cy="3356992"/>
          </a:xfrm>
          <a:prstGeom prst="rect">
            <a:avLst/>
          </a:prstGeom>
          <a:noFill/>
        </p:spPr>
      </p:pic>
      <p:pic>
        <p:nvPicPr>
          <p:cNvPr id="1027" name="Picture 3" descr="C:\Users\User\Desktop\детский сад\DSCN1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62" y="0"/>
            <a:ext cx="4603737" cy="3356992"/>
          </a:xfrm>
          <a:prstGeom prst="rect">
            <a:avLst/>
          </a:prstGeom>
          <a:noFill/>
        </p:spPr>
      </p:pic>
      <p:pic>
        <p:nvPicPr>
          <p:cNvPr id="1029" name="Picture 5" descr="C:\Users\User\Desktop\детский сад\DSCN1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429000"/>
            <a:ext cx="4475483" cy="3429000"/>
          </a:xfrm>
          <a:prstGeom prst="rect">
            <a:avLst/>
          </a:prstGeom>
          <a:noFill/>
        </p:spPr>
      </p:pic>
      <p:pic>
        <p:nvPicPr>
          <p:cNvPr id="1030" name="Picture 6" descr="C:\Users\User\Desktop\детский сад\DSCN10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8613"/>
            <a:ext cx="4572000" cy="3429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</a:p>
          <a:p>
            <a:pPr>
              <a:buNone/>
            </a:pPr>
            <a:r>
              <a:rPr lang="ru-RU" dirty="0" smtClean="0"/>
              <a:t>-Чтение </a:t>
            </a:r>
            <a:r>
              <a:rPr lang="ru-RU" dirty="0"/>
              <a:t>стихов про Саранск</a:t>
            </a:r>
          </a:p>
          <a:p>
            <a:pPr>
              <a:buNone/>
            </a:pPr>
            <a:r>
              <a:rPr lang="ru-RU" dirty="0" smtClean="0"/>
              <a:t>-Чтение </a:t>
            </a:r>
            <a:r>
              <a:rPr lang="ru-RU" dirty="0"/>
              <a:t>мордовских сказок</a:t>
            </a:r>
          </a:p>
          <a:p>
            <a:pPr>
              <a:buNone/>
            </a:pPr>
            <a:r>
              <a:rPr lang="ru-RU" dirty="0" smtClean="0"/>
              <a:t>-Стихотворение</a:t>
            </a:r>
            <a:r>
              <a:rPr lang="ru-RU" dirty="0"/>
              <a:t>. </a:t>
            </a:r>
            <a:r>
              <a:rPr lang="ru-RU" i="1" dirty="0"/>
              <a:t>«Есть у каждого свой дом»</a:t>
            </a:r>
            <a:r>
              <a:rPr lang="ru-RU" dirty="0"/>
              <a:t> С. Сон.</a:t>
            </a:r>
          </a:p>
          <a:p>
            <a:pPr>
              <a:buNone/>
            </a:pPr>
            <a:r>
              <a:rPr lang="ru-RU" dirty="0" smtClean="0"/>
              <a:t>-Проговаривание </a:t>
            </a:r>
            <a:r>
              <a:rPr lang="ru-RU" dirty="0"/>
              <a:t>стихотворных </a:t>
            </a:r>
            <a:r>
              <a:rPr lang="ru-RU" u="sng" dirty="0"/>
              <a:t>строк</a:t>
            </a:r>
            <a:r>
              <a:rPr lang="ru-RU" dirty="0"/>
              <a:t>: Ой- ой –</a:t>
            </a:r>
            <a:r>
              <a:rPr lang="ru-RU" dirty="0" err="1"/>
              <a:t>ой</a:t>
            </a:r>
            <a:r>
              <a:rPr lang="ru-RU" dirty="0"/>
              <a:t>, </a:t>
            </a:r>
            <a:r>
              <a:rPr lang="ru-RU" dirty="0" err="1"/>
              <a:t>ой</a:t>
            </a:r>
            <a:r>
              <a:rPr lang="ru-RU" dirty="0"/>
              <a:t>- </a:t>
            </a:r>
            <a:r>
              <a:rPr lang="ru-RU" dirty="0" err="1"/>
              <a:t>ой</a:t>
            </a:r>
            <a:r>
              <a:rPr lang="ru-RU" dirty="0"/>
              <a:t> –</a:t>
            </a:r>
            <a:r>
              <a:rPr lang="ru-RU" dirty="0" err="1" smtClean="0"/>
              <a:t>ой,----Какой</a:t>
            </a:r>
            <a:r>
              <a:rPr lang="ru-RU" dirty="0" smtClean="0"/>
              <a:t> </a:t>
            </a:r>
            <a:r>
              <a:rPr lang="ru-RU" dirty="0"/>
              <a:t>вырос дом большой»</a:t>
            </a:r>
          </a:p>
          <a:p>
            <a:pPr>
              <a:buNone/>
            </a:pPr>
            <a:r>
              <a:rPr lang="ru-RU" dirty="0" smtClean="0"/>
              <a:t>-Чтение </a:t>
            </a:r>
            <a:r>
              <a:rPr lang="ru-RU" dirty="0"/>
              <a:t>сказки </a:t>
            </a:r>
            <a:r>
              <a:rPr lang="ru-RU" i="1" dirty="0"/>
              <a:t>«Волк и козлята»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-Чтение </a:t>
            </a:r>
            <a:r>
              <a:rPr lang="ru-RU" dirty="0"/>
              <a:t>К. Ушинского </a:t>
            </a:r>
            <a:r>
              <a:rPr lang="ru-RU" i="1" dirty="0"/>
              <a:t>«Уточки»</a:t>
            </a:r>
            <a:endParaRPr lang="ru-RU" dirty="0"/>
          </a:p>
          <a:p>
            <a:pPr>
              <a:buNone/>
            </a:pPr>
            <a:r>
              <a:rPr lang="ru-RU" dirty="0" smtClean="0"/>
              <a:t>-Чтение </a:t>
            </a:r>
            <a:r>
              <a:rPr lang="ru-RU" dirty="0"/>
              <a:t>К. Ушинского </a:t>
            </a:r>
            <a:r>
              <a:rPr lang="ru-RU" i="1" dirty="0"/>
              <a:t>«Лиса – Патрикеевна»</a:t>
            </a:r>
            <a:endParaRPr lang="ru-RU" dirty="0"/>
          </a:p>
          <a:p>
            <a:pPr>
              <a:buNone/>
            </a:pPr>
            <a:r>
              <a:rPr lang="ru-RU" dirty="0" smtClean="0"/>
              <a:t>-Прослушивание </a:t>
            </a:r>
            <a:r>
              <a:rPr lang="ru-RU" dirty="0"/>
              <a:t>песен о Саранске</a:t>
            </a:r>
          </a:p>
          <a:p>
            <a:pPr>
              <a:buNone/>
            </a:pPr>
            <a:r>
              <a:rPr lang="ru-RU" u="sng" dirty="0" smtClean="0"/>
              <a:t>-Чтение</a:t>
            </a:r>
            <a:r>
              <a:rPr lang="ru-RU" dirty="0"/>
              <a:t>: колыбельные песни</a:t>
            </a:r>
          </a:p>
          <a:p>
            <a:pPr>
              <a:buNone/>
            </a:pPr>
            <a:r>
              <a:rPr lang="ru-RU" dirty="0" smtClean="0"/>
              <a:t>-Чтение </a:t>
            </a:r>
            <a:r>
              <a:rPr lang="ru-RU" dirty="0"/>
              <a:t>и показ иллюстраций </a:t>
            </a:r>
            <a:r>
              <a:rPr lang="ru-RU" i="1" dirty="0"/>
              <a:t>«Животные Мордовии»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smtClean="0"/>
              <a:t>-Детские </a:t>
            </a:r>
            <a:r>
              <a:rPr lang="ru-RU" dirty="0"/>
              <a:t>работы</a:t>
            </a:r>
          </a:p>
          <a:p>
            <a:pPr>
              <a:buNone/>
            </a:pPr>
            <a:r>
              <a:rPr lang="ru-RU" dirty="0" smtClean="0"/>
              <a:t>-Разукрашивание </a:t>
            </a:r>
            <a:r>
              <a:rPr lang="ru-RU" dirty="0"/>
              <a:t>флага Мордовии</a:t>
            </a:r>
          </a:p>
          <a:p>
            <a:pPr>
              <a:buNone/>
            </a:pPr>
            <a:r>
              <a:rPr lang="ru-RU" dirty="0" smtClean="0"/>
              <a:t>-Разукрашивание </a:t>
            </a:r>
            <a:r>
              <a:rPr lang="ru-RU" dirty="0"/>
              <a:t>символа нашего города </a:t>
            </a:r>
            <a:r>
              <a:rPr lang="ru-RU" i="1" dirty="0"/>
              <a:t>«Лиса»</a:t>
            </a:r>
            <a:endParaRPr lang="ru-RU" dirty="0"/>
          </a:p>
          <a:p>
            <a:pPr>
              <a:buNone/>
            </a:pPr>
            <a:r>
              <a:rPr lang="ru-RU" dirty="0" smtClean="0"/>
              <a:t>-Рисование</a:t>
            </a:r>
            <a:r>
              <a:rPr lang="ru-RU" dirty="0"/>
              <a:t> </a:t>
            </a:r>
            <a:r>
              <a:rPr lang="ru-RU" i="1" dirty="0"/>
              <a:t>«Мой </a:t>
            </a:r>
            <a:r>
              <a:rPr lang="ru-RU" b="1" i="1" dirty="0"/>
              <a:t>Родной дом</a:t>
            </a:r>
            <a:r>
              <a:rPr lang="ru-RU" i="1" dirty="0"/>
              <a:t>»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186</Words>
  <Application>Microsoft Office PowerPoint</Application>
  <PresentationFormat>Экран (4:3)</PresentationFormat>
  <Paragraphs>107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Краткосрочный проект во второй младшей группе  «Люблю тебя,  мой край родной»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во второй младшей группе  «Люблю тебя,  мой край родной»</dc:title>
  <dc:creator>Андрей</dc:creator>
  <cp:lastModifiedBy>Андрей</cp:lastModifiedBy>
  <cp:revision>10</cp:revision>
  <dcterms:created xsi:type="dcterms:W3CDTF">2018-05-22T08:09:02Z</dcterms:created>
  <dcterms:modified xsi:type="dcterms:W3CDTF">2018-05-29T13:28:56Z</dcterms:modified>
</cp:coreProperties>
</file>