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8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1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5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8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0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4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1E8C-99E3-4A0A-873B-F9D02051C90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!!!!!\КАРТИНКИ!!!!!!\Фоны для печати\Театр\Theatre-Stage-PPT-Template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88" y="1628800"/>
            <a:ext cx="5184576" cy="15841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Презентация проекта</a:t>
            </a:r>
          </a:p>
          <a:p>
            <a:pPr algn="ctr"/>
            <a:endParaRPr lang="ru-RU" b="1" i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5616624" cy="316835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«ВОЛШЕБНЫЙ  МИР</a:t>
            </a:r>
            <a:b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ТЕАТРА»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805264"/>
            <a:ext cx="542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 «Детский </a:t>
            </a:r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сад № </a:t>
            </a:r>
            <a:r>
              <a:rPr lang="en-US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r>
              <a:rPr lang="en-US" sz="1600" b="1" i="1" dirty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комбинированного вида</a:t>
            </a:r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1600" b="1" i="1" dirty="0" smtClean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Педагог-психолог</a:t>
            </a:r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Родионова Н.С.</a:t>
            </a:r>
            <a:endParaRPr lang="ru-RU" sz="1600" b="1" i="1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5" descr="C:\Users\admin\Desktop\!!!!!\КАРТИНКИ!!!!!!\Все на прозрачном фоне\театр Музыка Танцы\carnival_mask_PNG1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893"/>
            <a:ext cx="2065412" cy="11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!!!!!\КАРТИНКИ!!!!!!\Все на прозрачном фоне\театр Музыка Танцы\fairy_PNG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3"/>
            <a:ext cx="4896544" cy="57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Заключительный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5EA4"/>
                </a:solidFill>
              </a:rPr>
              <a:t>1.Заключительная </a:t>
            </a:r>
            <a:r>
              <a:rPr lang="ru-RU" i="1" dirty="0">
                <a:solidFill>
                  <a:srgbClr val="005EA4"/>
                </a:solidFill>
              </a:rPr>
              <a:t>диагностика.                                                                                    2.Сравнительный анализ результатов.                                                                               3.Подведение итогов работы.                                                                                                       4. </a:t>
            </a:r>
            <a:r>
              <a:rPr lang="ru-RU" i="1" dirty="0" smtClean="0">
                <a:solidFill>
                  <a:srgbClr val="005EA4"/>
                </a:solidFill>
              </a:rPr>
              <a:t>Итоговая презентация.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8049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дминистратор\Desktop\Республиканский конкурс\доп. мат-л\фото театр\DSCF6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197157" cy="16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28" y="4405524"/>
            <a:ext cx="31683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дминистратор\Desktop\Республиканский конкурс\доп. мат-л\фото театр\ds_04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5"/>
            <a:ext cx="3066912" cy="2723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797552" cy="36398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700" b="1" i="1" dirty="0" smtClean="0">
                <a:solidFill>
                  <a:srgbClr val="FF0000"/>
                </a:solidFill>
              </a:rPr>
              <a:t>Вывод</a:t>
            </a:r>
            <a:r>
              <a:rPr lang="ru-RU" sz="4700" b="1" i="1" dirty="0">
                <a:solidFill>
                  <a:srgbClr val="FF0000"/>
                </a:solidFill>
              </a:rPr>
              <a:t>: </a:t>
            </a:r>
            <a:endParaRPr lang="ru-RU" sz="47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5EA4"/>
                </a:solidFill>
              </a:rPr>
              <a:t>Театрализованная </a:t>
            </a:r>
            <a:r>
              <a:rPr lang="ru-RU" i="1" dirty="0">
                <a:solidFill>
                  <a:srgbClr val="005EA4"/>
                </a:solidFill>
              </a:rPr>
              <a:t>деятельность направлена на целостное воздействие на личность ребенка, его раскрепощение, самостоятельное творчество, развитие ведущих психических процессов; способствует самовыражению личности, 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 marL="0" indent="0">
              <a:buNone/>
            </a:pP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1800200" cy="212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истратор\Desktop\Республиканский конкурс\доп. мат-л\фото театр\hello_html_m46869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39" y="3573016"/>
            <a:ext cx="369332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1720" y="620688"/>
            <a:ext cx="662473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 проекта: </a:t>
            </a:r>
            <a:r>
              <a:rPr lang="ru-RU" sz="2800" i="1" dirty="0" smtClean="0">
                <a:solidFill>
                  <a:srgbClr val="002060"/>
                </a:solidFill>
              </a:rPr>
              <a:t>познавательно -творческий</a:t>
            </a:r>
            <a:r>
              <a:rPr lang="ru-RU" sz="2800" i="1" dirty="0" smtClean="0">
                <a:solidFill>
                  <a:srgbClr val="002060"/>
                </a:solidFill>
              </a:rPr>
              <a:t>, </a:t>
            </a:r>
            <a:r>
              <a:rPr lang="ru-RU" sz="2800" i="1" dirty="0">
                <a:solidFill>
                  <a:srgbClr val="002060"/>
                </a:solidFill>
              </a:rPr>
              <a:t>г</a:t>
            </a:r>
            <a:r>
              <a:rPr lang="ru-RU" sz="2800" i="1" dirty="0" smtClean="0">
                <a:solidFill>
                  <a:srgbClr val="002060"/>
                </a:solidFill>
              </a:rPr>
              <a:t>рупповой.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Продолжительность проекта: </a:t>
            </a:r>
            <a:r>
              <a:rPr lang="ru-RU" sz="2800" i="1" dirty="0" smtClean="0">
                <a:solidFill>
                  <a:srgbClr val="002060"/>
                </a:solidFill>
              </a:rPr>
              <a:t>долгосрочный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Участники проекта: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800" i="1" dirty="0" smtClean="0">
                <a:solidFill>
                  <a:srgbClr val="002060"/>
                </a:solidFill>
              </a:rPr>
              <a:t>воспитатели</a:t>
            </a:r>
            <a:r>
              <a:rPr lang="ru-RU" sz="2800" i="1" dirty="0" smtClean="0">
                <a:solidFill>
                  <a:srgbClr val="002060"/>
                </a:solidFill>
              </a:rPr>
              <a:t>, </a:t>
            </a:r>
            <a:r>
              <a:rPr lang="ru-RU" sz="2800" i="1" dirty="0">
                <a:solidFill>
                  <a:srgbClr val="002060"/>
                </a:solidFill>
              </a:rPr>
              <a:t>педагог – психолог</a:t>
            </a:r>
            <a:r>
              <a:rPr lang="ru-RU" sz="2800" i="1" dirty="0" smtClean="0">
                <a:solidFill>
                  <a:srgbClr val="002060"/>
                </a:solidFill>
              </a:rPr>
              <a:t>, воспитанники</a:t>
            </a:r>
            <a:r>
              <a:rPr lang="ru-RU" sz="2800" i="1" dirty="0" smtClean="0">
                <a:solidFill>
                  <a:srgbClr val="002060"/>
                </a:solidFill>
              </a:rPr>
              <a:t>, родители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46" y="25419"/>
            <a:ext cx="7890553" cy="68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!!!!!\КАРТИНКИ!!!!!!\Все на прозрачном фоне\театр Музыка Танцы\98254395_large_0_63d1e_e3553684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179960" cy="22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3588" y="774792"/>
            <a:ext cx="7716844" cy="56886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Актуальность проекта: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По утверждению К.С. Станиславского</a:t>
            </a:r>
            <a:r>
              <a:rPr lang="ru-RU" b="1" dirty="0" smtClean="0">
                <a:solidFill>
                  <a:schemeClr val="tx2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«театр - это средство для общения людей, </a:t>
            </a:r>
            <a:r>
              <a:rPr lang="ru-RU" b="1" dirty="0" smtClean="0">
                <a:solidFill>
                  <a:schemeClr val="tx2"/>
                </a:solidFill>
              </a:rPr>
              <a:t>для </a:t>
            </a:r>
            <a:r>
              <a:rPr lang="ru-RU" b="1" dirty="0">
                <a:solidFill>
                  <a:schemeClr val="tx2"/>
                </a:solidFill>
              </a:rPr>
              <a:t>понимания </a:t>
            </a:r>
            <a:r>
              <a:rPr lang="ru-RU" b="1" dirty="0" smtClean="0">
                <a:solidFill>
                  <a:schemeClr val="tx2"/>
                </a:solidFill>
              </a:rPr>
              <a:t>их сокровенных </a:t>
            </a:r>
            <a:r>
              <a:rPr lang="ru-RU" b="1" dirty="0">
                <a:solidFill>
                  <a:schemeClr val="tx2"/>
                </a:solidFill>
              </a:rPr>
              <a:t>чувств</a:t>
            </a:r>
            <a:r>
              <a:rPr lang="ru-RU" b="1" dirty="0" smtClean="0">
                <a:solidFill>
                  <a:schemeClr val="tx2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Именно </a:t>
            </a:r>
            <a:r>
              <a:rPr lang="ru-RU" dirty="0">
                <a:solidFill>
                  <a:schemeClr val="tx2"/>
                </a:solidFill>
              </a:rPr>
              <a:t>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 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У детей формируется опыт социальных навыков поведения благодаря тому, что каждая сказка или литературное произведение для детей дошкольного возраста всегда имеют нравственную направленность (доброта, смелость, дружба и т.д.). Благодаря театру ребенок познает мир не только умом, но и сердцем и выражает свое собственное отношение к добру и злу. Театрализованная деятельность помогает ребенку преодолеть робость, неуверенность в себе, застенчивость, потому что театрализованное представление - это хорошая возможность хотя бы ненадолго стать героем, поверить в себя, услышать первые в своей жизни аплодисменты.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2" y="-7208"/>
            <a:ext cx="1475656" cy="1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6912768" cy="52174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5EA4"/>
                </a:solidFill>
              </a:rPr>
              <a:t>Развитие </a:t>
            </a:r>
            <a:r>
              <a:rPr lang="ru-RU" i="1" dirty="0">
                <a:solidFill>
                  <a:srgbClr val="005EA4"/>
                </a:solidFill>
              </a:rPr>
              <a:t>творческих и коммуникативных способностей детей посредством театрализованной деятельности.</a:t>
            </a: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1. Пробудить интерес детей к театру, создать условия для творческого самовыражения детей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 2. Привить детям первичные навыки в области театрального искусств (использование мимики, жестов, </a:t>
            </a:r>
            <a:r>
              <a:rPr lang="ru-RU" b="1" i="1" dirty="0" smtClean="0">
                <a:solidFill>
                  <a:schemeClr val="accent1"/>
                </a:solidFill>
              </a:rPr>
              <a:t>голоса).</a:t>
            </a:r>
            <a:endParaRPr lang="ru-RU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 3. Развивать память, выразительную грамотную речь, словарный запас, формировать правильное звукопроизношение.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4. Воспитывать уверенность в себе, положительную самооценку, умение преодолевать комплексы.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 5. Расширить взаимодействие с родителями воспитанников через создание творческой мастерской.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840"/>
            <a:ext cx="8280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" y="1660525"/>
            <a:ext cx="1622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344816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Ожидаемый</a:t>
            </a:r>
            <a:r>
              <a:rPr lang="ru-RU" sz="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результат проекта: </a:t>
            </a:r>
            <a:endParaRPr lang="ru-RU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500" i="1" dirty="0">
                <a:solidFill>
                  <a:schemeClr val="tx2"/>
                </a:solidFill>
              </a:rPr>
              <a:t>В качестве результатов работы по организации театрализованной деятельности детей в ДОУ проект должен стать мощным импульсом к развитию у детей чувств, переживаний, эмоциональных открытий ребенка, приобщать его к духовному богатству, понимать искусство и высказывать свои впечатления, открыто и честно. Ребенок умеющий создавать образ на сцене, перевоплощаться и выражать свои эмоции становится эмоциональной, открытой, культурной и творческой личностью. </a:t>
            </a:r>
            <a:endParaRPr lang="ru-RU" sz="45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1" y="-44584"/>
            <a:ext cx="8721505" cy="688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4" y="-168696"/>
            <a:ext cx="143565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04664"/>
            <a:ext cx="8686800" cy="3240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</a:p>
          <a:p>
            <a:pPr marL="0" indent="0">
              <a:buNone/>
            </a:pPr>
            <a:r>
              <a:rPr lang="ru-RU" sz="4200" b="1" i="1" dirty="0" smtClean="0">
                <a:solidFill>
                  <a:srgbClr val="FF0000"/>
                </a:solidFill>
                <a:latin typeface="Comic Sans MS" pitchFamily="66" charset="0"/>
              </a:rPr>
              <a:t>1.П</a:t>
            </a:r>
            <a:r>
              <a:rPr lang="ru-RU" sz="4200" b="1" i="1" dirty="0" smtClean="0">
                <a:solidFill>
                  <a:srgbClr val="FF0000"/>
                </a:solidFill>
                <a:latin typeface="Comic Sans MS" pitchFamily="66" charset="0"/>
              </a:rPr>
              <a:t>одготовительный</a:t>
            </a:r>
            <a:r>
              <a:rPr lang="ru-RU" sz="4200" b="1" i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1.Изучение методической литературы.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2.Продумывание системы методов, приемов и форм работы.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3.Планирование работы с детьми, родителями, педагогами.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4.Вводная диагностика с детьми.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8" y="4233699"/>
            <a:ext cx="3099792" cy="2160240"/>
          </a:xfrm>
          <a:prstGeom prst="rect">
            <a:avLst/>
          </a:prstGeom>
          <a:ln w="38100" cap="sq">
            <a:solidFill>
              <a:srgbClr val="005EA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s120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80" y="3570721"/>
            <a:ext cx="2743200" cy="2789237"/>
          </a:xfrm>
          <a:prstGeom prst="rect">
            <a:avLst/>
          </a:prstGeom>
          <a:ln w="38100" cap="sq">
            <a:solidFill>
              <a:srgbClr val="005EA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1354737079-0378768-www.nevsepic.com.u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45182"/>
            <a:ext cx="2065264" cy="3014776"/>
          </a:xfrm>
          <a:prstGeom prst="rect">
            <a:avLst/>
          </a:prstGeom>
          <a:ln w="38100" cap="sq">
            <a:solidFill>
              <a:srgbClr val="005EA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7" y="4221163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952"/>
            <a:ext cx="8291264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200" b="1" i="1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ru-RU" sz="4200" b="1" i="1" dirty="0" smtClean="0">
                <a:solidFill>
                  <a:srgbClr val="FF0000"/>
                </a:solidFill>
                <a:latin typeface="Comic Sans MS" pitchFamily="66" charset="0"/>
              </a:rPr>
              <a:t>Основной: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5EA4"/>
                </a:solidFill>
              </a:rPr>
              <a:t>Для </a:t>
            </a:r>
            <a:r>
              <a:rPr lang="ru-RU" sz="3600" b="1" i="1" dirty="0">
                <a:solidFill>
                  <a:srgbClr val="005EA4"/>
                </a:solidFill>
              </a:rPr>
              <a:t>детей:                                                                                                                             </a:t>
            </a:r>
            <a:r>
              <a:rPr lang="ru-RU" i="1" dirty="0">
                <a:solidFill>
                  <a:srgbClr val="005EA4"/>
                </a:solidFill>
              </a:rPr>
              <a:t>Структура занятий представлена видами:                                                                                                   - Коммуникативные игры.                                                                                                                  - Игры, направленные на развитие воображения, внимания.                                                                                         - Игры на развитие выразительной и диалогической речи.                                                               - Игры с элементами танцевальных движений.                                                                                - Культура и техника речи.                                                                                                                      - Артикуляционная гимнастика.                                                                                                              - Дыхательная гимнастика.                                                                                                                         - Пальчиковые игры .                                                                                                                                - Этюды .                                                                                                                                            -Инсценировки и драматизация .                                                                                                                    -Изготовление атрибутики и варьируется в зависимости от темы.                                                       </a:t>
            </a:r>
            <a:r>
              <a:rPr lang="ru-RU" sz="3600" b="1" i="1" dirty="0">
                <a:solidFill>
                  <a:srgbClr val="005EA4"/>
                </a:solidFill>
              </a:rPr>
              <a:t>Для родителей:                                                                                                                                  </a:t>
            </a:r>
            <a:r>
              <a:rPr lang="ru-RU" i="1" dirty="0">
                <a:solidFill>
                  <a:srgbClr val="005EA4"/>
                </a:solidFill>
              </a:rPr>
              <a:t>- Анкетирование: «Театральное искусство с детского сада»                                                                         - Консультации: «Играем в театр с детьми дома».                                                         - Буклеты: «Театр - дома».                                                                                                               </a:t>
            </a:r>
            <a:r>
              <a:rPr lang="ru-RU" sz="3600" b="1" i="1" dirty="0">
                <a:solidFill>
                  <a:srgbClr val="005EA4"/>
                </a:solidFill>
              </a:rPr>
              <a:t>Для педагогов: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5EA4"/>
                </a:solidFill>
              </a:rPr>
              <a:t>- </a:t>
            </a:r>
            <a:r>
              <a:rPr lang="ru-RU" i="1" dirty="0">
                <a:solidFill>
                  <a:srgbClr val="005EA4"/>
                </a:solidFill>
              </a:rPr>
              <a:t>консультации;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 помощь в организации предметно-развивающей среды;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 совместная деятельность;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 работа с учебными наглядными пособиями;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 индивидуальная работа;</a:t>
            </a:r>
          </a:p>
          <a:p>
            <a:pPr marL="0" indent="0">
              <a:buNone/>
            </a:pPr>
            <a:endParaRPr lang="ru-RU" i="1" dirty="0" smtClean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38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65104"/>
            <a:ext cx="1001674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67" y="1771251"/>
            <a:ext cx="1146243" cy="166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1440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Фотоотчет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8864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6" y="3140968"/>
            <a:ext cx="2143125" cy="330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97" y="792162"/>
            <a:ext cx="2286000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52" y="920040"/>
            <a:ext cx="273547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2030413" cy="337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763"/>
            <a:ext cx="2592288" cy="340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2" y="2996952"/>
            <a:ext cx="2562438" cy="3411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3820"/>
            <a:ext cx="270313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50" y="3068959"/>
            <a:ext cx="2529462" cy="333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096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613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XTreme.ws</cp:lastModifiedBy>
  <cp:revision>31</cp:revision>
  <dcterms:created xsi:type="dcterms:W3CDTF">2019-01-29T04:45:30Z</dcterms:created>
  <dcterms:modified xsi:type="dcterms:W3CDTF">2020-06-10T14:24:15Z</dcterms:modified>
</cp:coreProperties>
</file>