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65" r:id="rId5"/>
    <p:sldId id="259" r:id="rId6"/>
    <p:sldId id="262" r:id="rId7"/>
    <p:sldId id="261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4F6BAB-EA22-493A-8BEE-A782A85A525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8DF939-8910-4DBE-858A-B275828FE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738538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Проект </a:t>
            </a:r>
            <a:b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Здравствуй лето</a:t>
            </a:r>
            <a:b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i="1" dirty="0" err="1" smtClean="0">
                <a:solidFill>
                  <a:schemeClr val="accent6">
                    <a:lumMod val="75000"/>
                  </a:schemeClr>
                </a:solidFill>
              </a:rPr>
              <a:t>Пимашова</a:t>
            </a:r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 Н. В.</a:t>
            </a:r>
            <a:endParaRPr lang="ru-RU" sz="6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Серей\Desktop\фото  -3\SDC1113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38600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C:\Users\Серей\Desktop\фото  -3\SDC11145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4038600" cy="29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ерей\Desktop\SDC1117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4000528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ерей\Desktop\SDC1094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85728"/>
            <a:ext cx="4071966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914788"/>
          </a:xfrm>
        </p:spPr>
        <p:txBody>
          <a:bodyPr>
            <a:noAutofit/>
          </a:bodyPr>
          <a:lstStyle/>
          <a:p>
            <a:r>
              <a:rPr lang="ru-RU" sz="3200" dirty="0" smtClean="0"/>
              <a:t> Цель проекта:</a:t>
            </a:r>
            <a:br>
              <a:rPr lang="ru-RU" sz="3200" dirty="0" smtClean="0"/>
            </a:br>
            <a:r>
              <a:rPr lang="ru-RU" sz="3200" dirty="0" smtClean="0"/>
              <a:t>Формирование у детей знаний о сезонных явлениях живой и неживой природы. Создание комфортных условий для оздоровления детей, укрепления физического и психического здоровья дошкольников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29750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200" dirty="0" smtClean="0"/>
              <a:t>Задачи проекта:</a:t>
            </a:r>
            <a:br>
              <a:rPr lang="ru-RU" sz="2200" dirty="0" smtClean="0"/>
            </a:br>
            <a:r>
              <a:rPr lang="ru-RU" sz="2200" dirty="0" smtClean="0"/>
              <a:t>1. Учить детей отмечать летние изменения в природе; </a:t>
            </a:r>
            <a:br>
              <a:rPr lang="ru-RU" sz="2200" dirty="0" smtClean="0"/>
            </a:br>
            <a:r>
              <a:rPr lang="ru-RU" sz="2200" dirty="0" smtClean="0"/>
              <a:t>2. Учить детей передавать образы в продуктивной деятельности;</a:t>
            </a:r>
            <a:br>
              <a:rPr lang="ru-RU" sz="2200" dirty="0" smtClean="0"/>
            </a:br>
            <a:r>
              <a:rPr lang="ru-RU" sz="2200" dirty="0" smtClean="0"/>
              <a:t>3. Формировать у детей умения слушать и понимать художественное слово;</a:t>
            </a:r>
            <a:br>
              <a:rPr lang="ru-RU" sz="2200" dirty="0" smtClean="0"/>
            </a:br>
            <a:r>
              <a:rPr lang="ru-RU" sz="2200" dirty="0" smtClean="0"/>
              <a:t>4. Учить детей экспериментировать;</a:t>
            </a:r>
            <a:br>
              <a:rPr lang="ru-RU" sz="2200" dirty="0" smtClean="0"/>
            </a:br>
            <a:r>
              <a:rPr lang="ru-RU" sz="2200" dirty="0" smtClean="0"/>
              <a:t>5. Формировать у детей представления о взаимосвязи природы с человеком;</a:t>
            </a:r>
            <a:br>
              <a:rPr lang="ru-RU" sz="2200" dirty="0" smtClean="0"/>
            </a:br>
            <a:r>
              <a:rPr lang="ru-RU" sz="2200" dirty="0" smtClean="0"/>
              <a:t>6. Учить детей видеть необыкновенную красоту природы и радоваться окружающему миру; </a:t>
            </a:r>
            <a:br>
              <a:rPr lang="ru-RU" sz="2200" dirty="0" smtClean="0"/>
            </a:br>
            <a:r>
              <a:rPr lang="ru-RU" sz="2200" dirty="0" smtClean="0"/>
              <a:t>7. Развивать наблюдательность, творческое воображение, представления об окружающем мире, произвольную память и внимание;</a:t>
            </a:r>
            <a:br>
              <a:rPr lang="ru-RU" sz="2200" dirty="0" smtClean="0"/>
            </a:br>
            <a:r>
              <a:rPr lang="ru-RU" sz="2200" dirty="0" smtClean="0"/>
              <a:t>8. Воспитывать у детей интерес и бережное отношение к природе;</a:t>
            </a:r>
            <a:br>
              <a:rPr lang="ru-RU" sz="2200" dirty="0" smtClean="0"/>
            </a:br>
            <a:r>
              <a:rPr lang="ru-RU" sz="2200" dirty="0" smtClean="0"/>
              <a:t>9. Обогащать словарь детей новыми словами. </a:t>
            </a:r>
            <a:br>
              <a:rPr lang="ru-RU" sz="2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43710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Формы работы с детьми:</a:t>
            </a:r>
            <a:br>
              <a:rPr lang="ru-RU" sz="2800" dirty="0" smtClean="0"/>
            </a:br>
            <a:r>
              <a:rPr lang="ru-RU" sz="2800" dirty="0" smtClean="0"/>
              <a:t>1. Беседы с детьми с целью выявления у детей знаний о лете. </a:t>
            </a:r>
            <a:br>
              <a:rPr lang="ru-RU" sz="2800" dirty="0" smtClean="0"/>
            </a:br>
            <a:r>
              <a:rPr lang="ru-RU" sz="2800" dirty="0" smtClean="0"/>
              <a:t>2. Чтение и заучивание стихотворений, </a:t>
            </a:r>
            <a:r>
              <a:rPr lang="ru-RU" sz="2800" dirty="0" err="1" smtClean="0"/>
              <a:t>потешек</a:t>
            </a:r>
            <a:r>
              <a:rPr lang="ru-RU" sz="2800" dirty="0" smtClean="0"/>
              <a:t>, загадок о лете с рассматриванием иллюстраций, картин о лете;</a:t>
            </a:r>
            <a:br>
              <a:rPr lang="ru-RU" sz="2800" dirty="0" smtClean="0"/>
            </a:br>
            <a:r>
              <a:rPr lang="ru-RU" sz="2800" dirty="0" smtClean="0"/>
              <a:t>Формы работы с родителями:</a:t>
            </a:r>
            <a:br>
              <a:rPr lang="ru-RU" sz="2800" dirty="0" smtClean="0"/>
            </a:br>
            <a:r>
              <a:rPr lang="ru-RU" sz="2800" dirty="0" smtClean="0"/>
              <a:t>- консультация; </a:t>
            </a:r>
            <a:br>
              <a:rPr lang="ru-RU" sz="2800" dirty="0" smtClean="0"/>
            </a:br>
            <a:r>
              <a:rPr lang="ru-RU" sz="2800" dirty="0" smtClean="0"/>
              <a:t>- папки – передвижки;</a:t>
            </a:r>
            <a:br>
              <a:rPr lang="ru-RU" sz="2800" dirty="0" smtClean="0"/>
            </a:br>
            <a:r>
              <a:rPr lang="ru-RU" sz="2800" dirty="0" smtClean="0"/>
              <a:t>- домашнее творческое задание. 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Проект творческий  </a:t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срок  реализации 03.06 – 15.07 2019</a:t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участники: дети 2 младшей группы, родители, воспитатели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Проблема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Дети, которые только-только начинают познавать окружающий мир, имеют небольшие представления о природных явлениях живой и неживой природы, в том числе и о лете. Младший возраст – это возраст «почемучек». Именно в этом возрасте у детей чаще всего возникают вопросы – почему и зачем? В беседах дети не могут сами ответить на многие вопросы, например: Что происходит в природе летом? Зачем нужно солнышко? Откуда появляются лужи? Для чего нужен дождик? В целях формирования у детей знаний о сезонных явлениях природы был разработан данный проект.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Большую часть времени  дети проводили на свежем воздухе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Серей\Desktop\фото июнь\SDC112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3747770" cy="210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ерей\Desktop\фото июнь\SDC112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786190"/>
            <a:ext cx="3714776" cy="232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ерей\Desktop\фото июнь\SDC112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4171950" cy="2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Серей\Desktop\фото июнь\SDC1129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9066"/>
            <a:ext cx="4143404" cy="216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Физкультурные занятия любимое дело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Серей\Desktop\фото июнь\SDC112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4429156" cy="471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ерей\Desktop\фото июнь\SDC112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71612"/>
            <a:ext cx="4000528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25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рисуем</a:t>
            </a:r>
            <a:endParaRPr lang="ru-RU" sz="2000" dirty="0"/>
          </a:p>
        </p:txBody>
      </p:sp>
      <p:pic>
        <p:nvPicPr>
          <p:cNvPr id="5" name="Содержимое 4" descr="C:\Users\Серей\Desktop\фото июнь\SDC1129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643314"/>
            <a:ext cx="4286280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C:\Users\Серей\Desktop\фото июнь\SDC11288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4214842" cy="285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Серей\Desktop\фото июнь\SDC1129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4143404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Серей\Desktop\фото июнь\SDC1130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66"/>
            <a:ext cx="4143404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Занятия детей в свободное время</a:t>
            </a:r>
            <a:endParaRPr lang="ru-RU" sz="2800" dirty="0"/>
          </a:p>
        </p:txBody>
      </p:sp>
      <p:pic>
        <p:nvPicPr>
          <p:cNvPr id="5" name="Содержимое 4" descr="C:\Users\Серей\Desktop\SDC1113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4495800" cy="392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C:\Users\Серей\Desktop\SDC1116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60"/>
            <a:ext cx="4038600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ерей\Desktop\SDC1091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825"/>
            <a:ext cx="4035426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321</TotalTime>
  <Words>30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Проект  Здравствуй лето   Пимашова Н. В.</vt:lpstr>
      <vt:lpstr> Цель проекта: Формирование у детей знаний о сезонных явлениях живой и неживой природы. Создание комфортных условий для оздоровления детей, укрепления физического и психического здоровья дошкольников</vt:lpstr>
      <vt:lpstr>  Задачи проекта: 1. Учить детей отмечать летние изменения в природе;  2. Учить детей передавать образы в продуктивной деятельности; 3. Формировать у детей умения слушать и понимать художественное слово; 4. Учить детей экспериментировать; 5. Формировать у детей представления о взаимосвязи природы с человеком; 6. Учить детей видеть необыкновенную красоту природы и радоваться окружающему миру;  7. Развивать наблюдательность, творческое воображение, представления об окружающем мире, произвольную память и внимание; 8. Воспитывать у детей интерес и бережное отношение к природе; 9. Обогащать словарь детей новыми словами.   </vt:lpstr>
      <vt:lpstr>Формы работы с детьми: 1. Беседы с детьми с целью выявления у детей знаний о лете.  2. Чтение и заучивание стихотворений, потешек, загадок о лете с рассматриванием иллюстраций, картин о лете; Формы работы с родителями: - консультация;  - папки – передвижки; - домашнее творческое задание.   </vt:lpstr>
      <vt:lpstr>Проект творческий   срок  реализации 03.06 – 15.07 2019 участники: дети 2 младшей группы, родители, воспитатели</vt:lpstr>
      <vt:lpstr>Большую часть времени  дети проводили на свежем воздухе</vt:lpstr>
      <vt:lpstr>Физкультурные занятия любимое дело</vt:lpstr>
      <vt:lpstr>рисуем</vt:lpstr>
      <vt:lpstr> Занятия детей в свободное время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Серей</cp:lastModifiedBy>
  <cp:revision>36</cp:revision>
  <dcterms:created xsi:type="dcterms:W3CDTF">2014-05-14T13:45:59Z</dcterms:created>
  <dcterms:modified xsi:type="dcterms:W3CDTF">2019-07-18T05:26:13Z</dcterms:modified>
</cp:coreProperties>
</file>