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8"/>
  </p:notesMasterIdLst>
  <p:sldIdLst>
    <p:sldId id="256" r:id="rId2"/>
    <p:sldId id="308" r:id="rId3"/>
    <p:sldId id="309" r:id="rId4"/>
    <p:sldId id="362" r:id="rId5"/>
    <p:sldId id="315" r:id="rId6"/>
    <p:sldId id="361" r:id="rId7"/>
    <p:sldId id="310" r:id="rId8"/>
    <p:sldId id="335" r:id="rId9"/>
    <p:sldId id="311" r:id="rId10"/>
    <p:sldId id="360" r:id="rId11"/>
    <p:sldId id="370" r:id="rId12"/>
    <p:sldId id="371" r:id="rId13"/>
    <p:sldId id="377" r:id="rId14"/>
    <p:sldId id="316" r:id="rId15"/>
    <p:sldId id="357" r:id="rId16"/>
    <p:sldId id="327" r:id="rId17"/>
    <p:sldId id="348" r:id="rId18"/>
    <p:sldId id="314" r:id="rId19"/>
    <p:sldId id="359" r:id="rId20"/>
    <p:sldId id="317" r:id="rId21"/>
    <p:sldId id="326" r:id="rId22"/>
    <p:sldId id="379" r:id="rId23"/>
    <p:sldId id="378" r:id="rId24"/>
    <p:sldId id="318" r:id="rId25"/>
    <p:sldId id="356" r:id="rId26"/>
    <p:sldId id="355" r:id="rId27"/>
    <p:sldId id="321" r:id="rId28"/>
    <p:sldId id="353" r:id="rId29"/>
    <p:sldId id="354" r:id="rId30"/>
    <p:sldId id="319" r:id="rId31"/>
    <p:sldId id="351" r:id="rId32"/>
    <p:sldId id="374" r:id="rId33"/>
    <p:sldId id="365" r:id="rId34"/>
    <p:sldId id="368" r:id="rId35"/>
    <p:sldId id="320" r:id="rId36"/>
    <p:sldId id="37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5B8"/>
    <a:srgbClr val="C87F6B"/>
    <a:srgbClr val="009900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5196" autoAdjust="0"/>
  </p:normalViewPr>
  <p:slideViewPr>
    <p:cSldViewPr snapToGrid="0">
      <p:cViewPr varScale="1">
        <p:scale>
          <a:sx n="88" d="100"/>
          <a:sy n="88" d="100"/>
        </p:scale>
        <p:origin x="48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B5567-E882-41B2-935C-3CE5BDB1A007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DE00D-DC26-454C-B7AF-CA42F8FFE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56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979-B0FD-4D4C-84EA-76B4A0DFFFBC}" type="datetimeFigureOut">
              <a:rPr lang="ru-RU" smtClean="0"/>
              <a:pPr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7862-32CE-49CC-AB6B-4ABB80AA9C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197544/?bitrix_include_areas=N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586" y="568614"/>
            <a:ext cx="7522029" cy="2127022"/>
          </a:xfrm>
        </p:spPr>
        <p:txBody>
          <a:bodyPr>
            <a:noAutofit/>
          </a:bodyPr>
          <a:lstStyle/>
          <a:p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  <a:t/>
            </a:r>
            <a:b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</a:b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  <a:t>ПОРТФОЛИО</a:t>
            </a:r>
            <a:b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</a:br>
            <a:r>
              <a:rPr lang="ru-RU" sz="28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Дитянцевой</a:t>
            </a: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Ольги Викторовны, </a:t>
            </a:r>
            <a:b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воспитателя </a:t>
            </a:r>
            <a:b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МАДОУ«Центр развития ребенка-детский сад №13»</a:t>
            </a:r>
            <a:b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г.о.Саранск</a:t>
            </a:r>
            <a:r>
              <a:rPr lang="ru-RU" sz="24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22814"/>
            <a:ext cx="8458200" cy="2677886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 рождения:  26 марта 1981г.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ФГБУО ВО «МГПИ им. М.Е</a:t>
            </a:r>
            <a:r>
              <a:rPr lang="en-US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 «Олигофренопедагогика» с дополнительной специальностью «Психология»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Квалификация: Учитель-</a:t>
            </a:r>
            <a:r>
              <a:rPr lang="ru-RU" sz="1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педагог-психолог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 ДВС 1157968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выдачи:25 июня 2003г. 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Переподготовка: 2017 г. - по программе «Дошкольное образование с основами гувернёрского дела» в ФГБУО ВО «МГПИ им. М. Е. </a:t>
            </a:r>
            <a:r>
              <a:rPr lang="ru-RU" sz="1800" b="1" i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6" charset="0"/>
              </a:rPr>
              <a:t>Общий трудовой стаж: 16  лет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7 лет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приказ 252 от 22 марта 2018</a:t>
            </a:r>
            <a:endParaRPr lang="ru-RU" sz="1800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5282" y="199282"/>
            <a:ext cx="6037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753DEC1-FC61-6ADD-0159-C8A9ED6BD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88" y="1358283"/>
            <a:ext cx="3844031" cy="45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414006"/>
            <a:ext cx="4419641" cy="6356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7" y="414006"/>
            <a:ext cx="4351612" cy="61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Рябочкин\Desktop\изменения готовые\Волгутов Степан стр 12 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779" y="370391"/>
            <a:ext cx="4815068" cy="6088281"/>
          </a:xfrm>
          <a:prstGeom prst="rect">
            <a:avLst/>
          </a:prstGeom>
          <a:noFill/>
        </p:spPr>
      </p:pic>
      <p:pic>
        <p:nvPicPr>
          <p:cNvPr id="6" name="Picture 6" descr="C:\Users\Рябочкин\Desktop\изменения готовые\Дитянцева Ольга стр 12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5442" y="381964"/>
            <a:ext cx="4838218" cy="6053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74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Рябочкин\Desktop\изменения готовые\Волгутов справка стр13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913" y="381964"/>
            <a:ext cx="4633127" cy="6227181"/>
          </a:xfrm>
          <a:prstGeom prst="rect">
            <a:avLst/>
          </a:prstGeom>
          <a:noFill/>
        </p:spPr>
      </p:pic>
      <p:pic>
        <p:nvPicPr>
          <p:cNvPr id="2057" name="Picture 9" descr="C:\Users\Рябочкин\Desktop\изменения готовые\Волгутов выписка из приказа стр 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167" y="381965"/>
            <a:ext cx="4644703" cy="62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821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345B31B6-463C-8942-1C1C-DF99CC9030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135839"/>
              </p:ext>
            </p:extLst>
          </p:nvPr>
        </p:nvGraphicFramePr>
        <p:xfrm>
          <a:off x="3153327" y="163637"/>
          <a:ext cx="4533900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3837600" imgH="5444640" progId="AcroExch.Document.DC">
                  <p:embed/>
                </p:oleObj>
              </mc:Choice>
              <mc:Fallback>
                <p:oleObj name="Acrobat Document" r:id="rId3" imgW="3837600" imgH="544464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327" y="163637"/>
                        <a:ext cx="4533900" cy="6415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006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48" y="779741"/>
            <a:ext cx="107167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чтениях, секциях, форумах, радиопередачах (очно)</a:t>
            </a:r>
            <a: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endParaRPr kumimoji="0" lang="ru-RU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928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221940"/>
            <a:ext cx="4536670" cy="64153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221940"/>
            <a:ext cx="4525784" cy="63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0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58" y="262270"/>
            <a:ext cx="8906838" cy="63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4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>
            <a:off x="4079514" y="1284071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 flipV="1">
            <a:off x="6396586" y="1276789"/>
            <a:ext cx="0" cy="42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4079514" y="1980497"/>
            <a:ext cx="0" cy="42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>
            <a:off x="5693245" y="1917577"/>
            <a:ext cx="0" cy="671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4" y="154331"/>
            <a:ext cx="4601984" cy="65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41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619" y="2169770"/>
            <a:ext cx="11193226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C416F9-715E-D4AB-6646-FF24716C8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09" y="174928"/>
            <a:ext cx="4982834" cy="6469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8" y="273749"/>
            <a:ext cx="4504947" cy="6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288" y="1450211"/>
            <a:ext cx="10448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3200" dirty="0">
                <a:solidFill>
                  <a:prstClr val="black"/>
                </a:solidFill>
                <a:latin typeface="Century Schoolbook" pitchFamily="18" charset="0"/>
                <a:hlinkClick r:id="rId2"/>
              </a:rPr>
              <a:t>https://ds13sar.schoolrm.ru/sveden/employees/14544/197544/?bitrix_include_areas=N</a:t>
            </a:r>
            <a:endParaRPr lang="ru-RU" altLang="ru-RU" sz="3200" dirty="0">
              <a:solidFill>
                <a:prstClr val="black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9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1140012"/>
            <a:ext cx="105460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5400" b="1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endParaRPr kumimoji="0" lang="ru-RU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930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95B3851-36B5-82DC-F7FE-8E017B45D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825405"/>
              </p:ext>
            </p:extLst>
          </p:nvPr>
        </p:nvGraphicFramePr>
        <p:xfrm>
          <a:off x="6743700" y="220663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3837600" imgH="5444640" progId="AcroExch.Document.DC">
                  <p:embed/>
                </p:oleObj>
              </mc:Choice>
              <mc:Fallback>
                <p:oleObj name="Acrobat Document" r:id="rId3" imgW="3837600" imgH="5444640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220663"/>
                        <a:ext cx="45339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6" descr="C:\Users\Рябочкин\Desktop\изменения готовые\Дитянцева приказ стр 22 п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2843" y="370391"/>
            <a:ext cx="4765151" cy="6134582"/>
          </a:xfrm>
          <a:prstGeom prst="rect">
            <a:avLst/>
          </a:prstGeom>
          <a:noFill/>
        </p:spPr>
      </p:pic>
      <p:pic>
        <p:nvPicPr>
          <p:cNvPr id="4103" name="Picture 7" descr="C:\Users\Рябочкин\Desktop\изменения готовые\Дитянцева маам стр 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509" y="308639"/>
            <a:ext cx="4864100" cy="6192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47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739911"/>
            <a:ext cx="10363200" cy="13620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73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025FD7-3032-C8C3-9E7D-92C12FE97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5" y="126041"/>
            <a:ext cx="4533900" cy="6415088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F2EFA71D-4811-587E-AB39-B8D609EC3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389985"/>
              </p:ext>
            </p:extLst>
          </p:nvPr>
        </p:nvGraphicFramePr>
        <p:xfrm>
          <a:off x="7105126" y="221456"/>
          <a:ext cx="4533900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4" imgW="4533723" imgH="6415694" progId="Acrobat.Document.11">
                  <p:embed/>
                </p:oleObj>
              </mc:Choice>
              <mc:Fallback>
                <p:oleObj name="Acrobat Document" r:id="rId4" imgW="4533723" imgH="6415694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05126" y="221456"/>
                        <a:ext cx="4533900" cy="641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259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52" y="2171944"/>
            <a:ext cx="11180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468708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4" y="293913"/>
            <a:ext cx="4403205" cy="6226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4" y="293913"/>
            <a:ext cx="4441694" cy="62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6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12" y="402771"/>
            <a:ext cx="4364715" cy="617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97" y="402771"/>
            <a:ext cx="436471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72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" y="2598664"/>
            <a:ext cx="11338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316846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99" y="277586"/>
            <a:ext cx="4384270" cy="6199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7" y="277586"/>
            <a:ext cx="4457089" cy="63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9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A18423-22AF-4ABD-A906-4913EC9A8B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5" y="204186"/>
            <a:ext cx="4847728" cy="63564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2" y="299171"/>
            <a:ext cx="4427813" cy="62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2473" y="1755648"/>
            <a:ext cx="9406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</a:t>
            </a: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</a:t>
            </a: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007809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24" y="1696456"/>
            <a:ext cx="10984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601725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" y="239486"/>
            <a:ext cx="4528730" cy="6400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E1362A-F33F-D648-D810-FF74F31DB1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2227" y="314946"/>
            <a:ext cx="4852417" cy="62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8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EC82DD4-BE52-B604-5874-30143135F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822928"/>
              </p:ext>
            </p:extLst>
          </p:nvPr>
        </p:nvGraphicFramePr>
        <p:xfrm>
          <a:off x="2586700" y="899943"/>
          <a:ext cx="6408738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r:id="rId3" imgW="5424120" imgH="3951000" progId="AcroExch.Document.DC">
                  <p:embed/>
                </p:oleObj>
              </mc:Choice>
              <mc:Fallback>
                <p:oleObj name="Acrobat Document" r:id="rId3" imgW="5424120" imgH="395100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700" y="899943"/>
                        <a:ext cx="6408738" cy="4656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6477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4D9736-07B2-4410-CD08-9FE18C3D6B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637" y="218534"/>
            <a:ext cx="978492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2919" y="150471"/>
            <a:ext cx="4852837" cy="6401355"/>
          </a:xfrm>
          <a:prstGeom prst="rect">
            <a:avLst/>
          </a:prstGeom>
        </p:spPr>
      </p:pic>
      <p:pic>
        <p:nvPicPr>
          <p:cNvPr id="8196" name="Picture 4" descr="C:\Users\Рябочкин\Desktop\изменения готовые\Дитянцева стр 35 ле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528" y="208344"/>
            <a:ext cx="4571998" cy="634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98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832" y="2476744"/>
            <a:ext cx="10789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</a:p>
        </p:txBody>
      </p:sp>
    </p:spTree>
    <p:extLst>
      <p:ext uri="{BB962C8B-B14F-4D97-AF65-F5344CB8AC3E}">
        <p14:creationId xmlns:p14="http://schemas.microsoft.com/office/powerpoint/2010/main" val="882108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Рябочкин\Desktop\изменения готовые\Дитянцева стр 37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4190" y="196770"/>
            <a:ext cx="4694276" cy="642394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ED2FC7-5598-AAB7-BE34-49E4EA5B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5" y="196769"/>
            <a:ext cx="4982834" cy="64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281219"/>
            <a:ext cx="4558441" cy="6446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25" y="347437"/>
            <a:ext cx="4464787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9648" y="2535936"/>
            <a:ext cx="5602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11641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01" y="224518"/>
            <a:ext cx="4623556" cy="653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71" y="329973"/>
            <a:ext cx="4548984" cy="64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302" y="2657856"/>
            <a:ext cx="7207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132865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BBBDEF-70FC-E5CE-69D7-AD087BB31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5" y="148701"/>
            <a:ext cx="4853393" cy="65605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8290AE-3A29-3E60-2B24-A5E5197F1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99" y="148701"/>
            <a:ext cx="4850256" cy="65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9184" y="1106389"/>
            <a:ext cx="11082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 </a:t>
            </a:r>
          </a:p>
        </p:txBody>
      </p:sp>
    </p:spTree>
    <p:extLst>
      <p:ext uri="{BB962C8B-B14F-4D97-AF65-F5344CB8AC3E}">
        <p14:creationId xmlns:p14="http://schemas.microsoft.com/office/powerpoint/2010/main" val="3413524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193</Words>
  <Application>Microsoft Office PowerPoint</Application>
  <PresentationFormat>Широкоэкранный</PresentationFormat>
  <Paragraphs>27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Century Schoolbook</vt:lpstr>
      <vt:lpstr>DejaVu Sans</vt:lpstr>
      <vt:lpstr>Monotype Corsiva</vt:lpstr>
      <vt:lpstr>Times New Roman</vt:lpstr>
      <vt:lpstr>Тема Office</vt:lpstr>
      <vt:lpstr>Acrobat Document</vt:lpstr>
      <vt:lpstr> ПОРТФОЛИО Дитянцевой Ольги Викторовны,  воспитателя  МАДОУ«Центр развития ребенка-детский сад №13» г.о.Саранск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Методист</dc:creator>
  <cp:lastModifiedBy>Методист</cp:lastModifiedBy>
  <cp:revision>175</cp:revision>
  <dcterms:created xsi:type="dcterms:W3CDTF">2016-11-25T07:53:24Z</dcterms:created>
  <dcterms:modified xsi:type="dcterms:W3CDTF">2023-03-06T08:36:54Z</dcterms:modified>
</cp:coreProperties>
</file>