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97" r:id="rId11"/>
    <p:sldId id="298" r:id="rId12"/>
    <p:sldId id="264" r:id="rId13"/>
    <p:sldId id="265" r:id="rId14"/>
    <p:sldId id="268" r:id="rId15"/>
    <p:sldId id="269" r:id="rId16"/>
    <p:sldId id="296" r:id="rId17"/>
    <p:sldId id="299" r:id="rId18"/>
    <p:sldId id="300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4" r:id="rId30"/>
    <p:sldId id="286" r:id="rId31"/>
    <p:sldId id="287" r:id="rId32"/>
    <p:sldId id="288" r:id="rId33"/>
    <p:sldId id="301" r:id="rId34"/>
    <p:sldId id="289" r:id="rId35"/>
    <p:sldId id="290" r:id="rId36"/>
    <p:sldId id="303" r:id="rId37"/>
    <p:sldId id="291" r:id="rId38"/>
    <p:sldId id="292" r:id="rId39"/>
    <p:sldId id="293" r:id="rId40"/>
    <p:sldId id="294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5A60-1256-4317-86AC-2729FD437448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65521-9B38-4094-A09F-4254E86926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ACB52-D80B-4B29-8C9F-FC468832FD26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D112B-5965-43C7-A9CD-9B7C7696E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879C1-80F5-4A23-BCE0-7F4F24360006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702E2-73F7-47EB-8634-EE8C0B84A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73399-2115-4DCA-917A-7D0EE3F83D33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A29B4-A90E-4ADB-BE9E-7DF726848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0A915-F1E5-4087-B72C-25BFFDCE63C1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2FD80-6C0C-4AA6-934A-3DCA13738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0AF27-6D3A-4DA0-BB75-85C63093379C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9CD0-C8B4-4A78-90A6-9D2A70AA4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DD470-65DB-41BE-89E4-B5CC105EB685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20A37-1BFE-44AD-93B8-326500482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026F3-2598-4EB5-9B2A-25875F5104B6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7CC9C-8075-427D-99A6-17AB3915B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67528-1223-4836-B2E2-D7C9C4DCC528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6F5B9-2DFF-4AB5-A7A3-D1787E0E0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A36FD-BBE2-45FB-ABB0-4A86DFEA3EDB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B0CFE-00E7-4D54-B7AB-04B1B1ACF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A1FE0-5FE5-4E26-8373-5D274D9A0DB5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ECF2B-26FC-46C0-AC2D-548918989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4EB4EE-AAE2-45ED-9C79-B6BAAEA6530F}" type="datetimeFigureOut">
              <a:rPr lang="ru-RU"/>
              <a:pPr>
                <a:defRPr/>
              </a:pPr>
              <a:t>06.11.2022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1E3B6A-6271-45CE-A216-066265869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857760"/>
            <a:ext cx="8229600" cy="1828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9800" dirty="0" smtClean="0"/>
              <a:t>ПОРТФОЛИО</a:t>
            </a:r>
            <a:br>
              <a:rPr lang="ru-RU" sz="9800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700" dirty="0" smtClean="0"/>
              <a:t>преподавателя </a:t>
            </a:r>
            <a:br>
              <a:rPr lang="ru-RU" sz="2700" dirty="0" smtClean="0"/>
            </a:br>
            <a:r>
              <a:rPr lang="ru-RU" sz="2700" dirty="0" smtClean="0"/>
              <a:t>по классу домры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>Муниципального бюджетного  учреждения дополнительного образования  «</a:t>
            </a:r>
            <a:r>
              <a:rPr lang="ru-RU" sz="2000" dirty="0" err="1" smtClean="0"/>
              <a:t>Темниковская</a:t>
            </a:r>
            <a:r>
              <a:rPr lang="ru-RU" sz="2000" dirty="0" smtClean="0"/>
              <a:t>  детская школа искусств имени Л.И. </a:t>
            </a:r>
            <a:r>
              <a:rPr lang="ru-RU" sz="2000" dirty="0" err="1" smtClean="0"/>
              <a:t>Воинова</a:t>
            </a:r>
            <a:r>
              <a:rPr lang="ru-RU" sz="2000" dirty="0" smtClean="0"/>
              <a:t>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3600" dirty="0" smtClean="0"/>
              <a:t>Устиновой </a:t>
            </a:r>
            <a:br>
              <a:rPr lang="ru-RU" sz="3600" dirty="0" smtClean="0"/>
            </a:br>
            <a:r>
              <a:rPr lang="ru-RU" sz="3600" dirty="0" smtClean="0"/>
              <a:t>Елены Александровны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"/>
            <a:ext cx="5184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824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"/>
            <a:ext cx="5112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0"/>
            <a:ext cx="4985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Устинова. Грамоты\Шнягина Настя. Посвящение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426" y="0"/>
            <a:ext cx="49851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47155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Устинова. Грамоты\Шарикова Екатерина виртуоз2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48252"/>
            <a:ext cx="3932400" cy="5409748"/>
          </a:xfrm>
          <a:prstGeom prst="rect">
            <a:avLst/>
          </a:prstGeom>
          <a:noFill/>
        </p:spPr>
      </p:pic>
      <p:pic>
        <p:nvPicPr>
          <p:cNvPr id="13315" name="Picture 3" descr="F:\Устинова. Грамоты\Шнягин Максим. виртуоз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3905844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04040"/>
            <a:ext cx="3528392" cy="485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0"/>
            <a:ext cx="3707904" cy="510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49475"/>
            <a:ext cx="3422674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419425" cy="480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20013"/>
            <a:ext cx="4752528" cy="653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700" dirty="0" smtClean="0"/>
              <a:t>АНКЕТА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1600" dirty="0" smtClean="0"/>
              <a:t>уровня профессиональной компетентности при присвоении </a:t>
            </a:r>
            <a:br>
              <a:rPr lang="ru-RU" sz="1600" dirty="0" smtClean="0"/>
            </a:br>
            <a:r>
              <a:rPr lang="ru-RU" sz="1600" dirty="0" smtClean="0"/>
              <a:t> первой квалификационной категории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285875"/>
            <a:ext cx="8258175" cy="55721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 1.Фамилия					                                                       </a:t>
            </a:r>
            <a:r>
              <a:rPr lang="ru-RU" sz="1100" u="sng" dirty="0" smtClean="0"/>
              <a:t>Устинова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имя, отчество				                                           </a:t>
            </a:r>
            <a:r>
              <a:rPr lang="ru-RU" sz="1100" u="sng" dirty="0" smtClean="0"/>
              <a:t>Елена Александровна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 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2.Год и дата рождения			                                                                               </a:t>
            </a:r>
            <a:r>
              <a:rPr lang="ru-RU" sz="1100" u="sng" dirty="0" smtClean="0"/>
              <a:t>13.06.1969 г.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 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3.Место работы, должность		                                                                            </a:t>
            </a:r>
            <a:r>
              <a:rPr lang="ru-RU" sz="1100" u="sng" dirty="0" smtClean="0"/>
              <a:t>МБОУ ДО «</a:t>
            </a:r>
            <a:r>
              <a:rPr lang="ru-RU" sz="1100" u="sng" dirty="0" err="1" smtClean="0"/>
              <a:t>Темниковская</a:t>
            </a:r>
            <a:r>
              <a:rPr lang="ru-RU" sz="1100" u="sng" dirty="0" smtClean="0"/>
              <a:t>  школа искусств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                                                                                                                                                                          </a:t>
            </a:r>
            <a:r>
              <a:rPr lang="ru-RU" sz="1100" u="sng" dirty="0" smtClean="0"/>
              <a:t> имени Л.И. </a:t>
            </a:r>
            <a:r>
              <a:rPr lang="ru-RU" sz="1100" u="sng" dirty="0" err="1" smtClean="0"/>
              <a:t>Воинова</a:t>
            </a:r>
            <a:r>
              <a:rPr lang="ru-RU" sz="1100" u="sng" dirty="0" smtClean="0"/>
              <a:t>»,</a:t>
            </a:r>
            <a:endParaRPr lang="ru-RU" sz="1100" dirty="0" smtClean="0"/>
          </a:p>
          <a:p>
            <a:pPr algn="r"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                                                                                                                                                           </a:t>
            </a:r>
            <a:r>
              <a:rPr lang="ru-RU" sz="1100" u="sng" dirty="0" smtClean="0"/>
              <a:t>преподаватель по классу </a:t>
            </a:r>
            <a:r>
              <a:rPr lang="ru-RU" sz="1100" u="sng" dirty="0" err="1" smtClean="0"/>
              <a:t>домра,балалайка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 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4.Наличие квалификационной категории	                                                                                   </a:t>
            </a:r>
            <a:r>
              <a:rPr lang="ru-RU" sz="1100" u="sng" dirty="0" smtClean="0"/>
              <a:t>высшая квалификационная категория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</a:t>
            </a:r>
            <a:r>
              <a:rPr lang="ru-RU" sz="1100" u="sng" dirty="0" smtClean="0">
                <a:cs typeface="Times New Roman" pitchFamily="18" charset="0"/>
              </a:rPr>
              <a:t> Приказ № 1055 от 21.12.2017г.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 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5.Образование						</a:t>
            </a:r>
            <a:r>
              <a:rPr lang="ru-RU" sz="1100" u="sng" dirty="0" smtClean="0"/>
              <a:t>высшее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 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6. Какое образовательное учреждение                                                                                </a:t>
            </a:r>
            <a:r>
              <a:rPr lang="ru-RU" sz="1100" u="sng" dirty="0" smtClean="0"/>
              <a:t>Мордовский государственный педагогический                                                                        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окончил, полученная                                                                                                             </a:t>
            </a:r>
            <a:r>
              <a:rPr lang="ru-RU" sz="1100" u="sng" dirty="0" smtClean="0"/>
              <a:t>институт им. М.Е. </a:t>
            </a:r>
            <a:r>
              <a:rPr lang="ru-RU" sz="1100" u="sng" dirty="0" err="1" smtClean="0"/>
              <a:t>Евсевьева</a:t>
            </a:r>
            <a:r>
              <a:rPr lang="ru-RU" sz="1100" u="sng" dirty="0" smtClean="0"/>
              <a:t> (1990г.)                                     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специальность и квалификация                                                                                            </a:t>
            </a:r>
            <a:r>
              <a:rPr lang="ru-RU" sz="1100" u="sng" dirty="0" smtClean="0"/>
              <a:t>специальность-музыка,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                                                                                                                                                 </a:t>
            </a:r>
            <a:r>
              <a:rPr lang="ru-RU" sz="1100" u="sng" dirty="0" smtClean="0"/>
              <a:t>квалификация-учитель музыки и пения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7. Стаж педагогической работы 			                                                     </a:t>
            </a:r>
            <a:r>
              <a:rPr lang="ru-RU" sz="1100" u="sng" dirty="0" smtClean="0"/>
              <a:t>32 лет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8.Стаж работы в данном учреждении		                                                                                </a:t>
            </a:r>
            <a:r>
              <a:rPr lang="ru-RU" sz="1100" u="sng" dirty="0" smtClean="0"/>
              <a:t>28 года 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 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9.Учебная нагрузка в текущем году		                                                                                </a:t>
            </a:r>
            <a:r>
              <a:rPr lang="ru-RU" sz="1100" u="sng" dirty="0" smtClean="0"/>
              <a:t>40,5 ч.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10. Наличие звания			                                             </a:t>
            </a:r>
            <a:r>
              <a:rPr lang="ru-RU" sz="1100" u="sng" dirty="0" smtClean="0"/>
              <a:t>Заслуженный работник культуры РМ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 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11. Домашний адрес, телефон		                                                        </a:t>
            </a:r>
            <a:r>
              <a:rPr lang="ru-RU" sz="1100" u="sng" dirty="0" smtClean="0"/>
              <a:t>г.Темников, ул.Дорофеева, д.19, кв.2</a:t>
            </a:r>
            <a:endParaRPr lang="ru-RU" sz="11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 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100" dirty="0" smtClean="0"/>
              <a:t>                                                                                                                                                                        тел. 89271779959</a:t>
            </a:r>
          </a:p>
          <a:p>
            <a:pPr>
              <a:lnSpc>
                <a:spcPct val="80000"/>
              </a:lnSpc>
            </a:pPr>
            <a:endParaRPr lang="ru-RU" sz="700" dirty="0" smtClean="0"/>
          </a:p>
        </p:txBody>
      </p:sp>
      <p:pic>
        <p:nvPicPr>
          <p:cNvPr id="14339" name="Рисунок 3" descr="001.bmp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86688" y="0"/>
            <a:ext cx="121443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57029"/>
            <a:ext cx="3635449" cy="500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 descr="F:\Устинова. Грамоты\Шнягина грамоты\afg_ekho_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3555550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09023"/>
            <a:ext cx="3888432" cy="53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 descr="F:\Устинова. Грамоты\Шнягина грамоты\Шнягина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3689820" cy="50760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Устинова. Грамоты\Шнягина грамоты\Шняг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426" y="0"/>
            <a:ext cx="49851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Устинова. Грамоты\Шнягина грамоты\mezhdunarodny_konkurs_mosga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508104" cy="3965454"/>
          </a:xfrm>
          <a:prstGeom prst="rect">
            <a:avLst/>
          </a:prstGeom>
          <a:noFill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98534"/>
            <a:ext cx="4556720" cy="302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Устинова. Грамоты\Шнягина грамоты\Muzyka_zvyoz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44493"/>
            <a:ext cx="3716000" cy="5113507"/>
          </a:xfrm>
          <a:prstGeom prst="rect">
            <a:avLst/>
          </a:prstGeom>
          <a:noFill/>
        </p:spPr>
      </p:pic>
      <p:pic>
        <p:nvPicPr>
          <p:cNvPr id="21507" name="Picture 3" descr="F:\Устинова. Грамоты\Шнягина грамоты\Кукушк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5876" y="0"/>
            <a:ext cx="4062874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90995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691245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0"/>
            <a:ext cx="4985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07799"/>
            <a:ext cx="3816424" cy="525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8622" y="0"/>
            <a:ext cx="3644323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07799"/>
            <a:ext cx="3816424" cy="525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076056" cy="56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0"/>
            <a:ext cx="4985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3" y="0"/>
            <a:ext cx="51125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0"/>
            <a:ext cx="4985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0"/>
            <a:ext cx="4985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08079"/>
            <a:ext cx="3816424" cy="524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747" y="1"/>
            <a:ext cx="3643782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73276"/>
            <a:ext cx="3672408" cy="505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128403" cy="567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0"/>
            <a:ext cx="4985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Содержимое 3" descr="грамота уст4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000250" y="0"/>
            <a:ext cx="5286375" cy="6858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968552" cy="683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Содержимое 5" descr="016.bmp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85938" y="0"/>
            <a:ext cx="5500687" cy="3357563"/>
          </a:xfrm>
        </p:spPr>
      </p:pic>
      <p:pic>
        <p:nvPicPr>
          <p:cNvPr id="49155" name="Рисунок 6" descr="017.bmp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14500" y="3357563"/>
            <a:ext cx="564356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0178" name="Содержимое 3" descr="018.bmp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643063" y="0"/>
            <a:ext cx="6000750" cy="3643313"/>
          </a:xfrm>
        </p:spPr>
      </p:pic>
      <p:pic>
        <p:nvPicPr>
          <p:cNvPr id="50179" name="Рисунок 4" descr="019.bmp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71625" y="3714750"/>
            <a:ext cx="61436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Содержимое 3" descr="020.bmp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85938" y="0"/>
            <a:ext cx="5599112" cy="39449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Семикова\Директор\Аттестация на категорию\для лены\Вастом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14546" y="500041"/>
            <a:ext cx="5143536" cy="61803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2226" name="Содержимое 3" descr="021.bmp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4429125" cy="3214688"/>
          </a:xfrm>
        </p:spPr>
      </p:pic>
      <p:pic>
        <p:nvPicPr>
          <p:cNvPr id="52227" name="Рисунок 4" descr="022.bmp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3" y="0"/>
            <a:ext cx="46434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Рисунок 5" descr="023.bmp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00250" y="3214688"/>
            <a:ext cx="563880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D:\2017-10-20\015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57375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004048" cy="363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77951"/>
            <a:ext cx="5220072" cy="34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"/>
            <a:ext cx="5184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3" y="0"/>
            <a:ext cx="4985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157</TotalTime>
  <Words>2</Words>
  <Application>Microsoft Office PowerPoint</Application>
  <PresentationFormat>Экран (4:3)</PresentationFormat>
  <Paragraphs>31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Апекс</vt:lpstr>
      <vt:lpstr>ПОРТФОЛИО   преподавателя  по классу домры   Муниципального бюджетного  учреждения дополнительного образования  «Темниковская  детская школа искусств имени Л.И. Воинова»   Устиновой  Елены Александровны </vt:lpstr>
      <vt:lpstr>АНКЕТА уровня профессиональной компетентности при присвоении   первой квалификационной категории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  преподавателя  по классу домры   Муниципального бюджетного  учреждения дополнительного образования  «Темниковская  школа искусств имени Л.И. Воинова»   Устиновой  Елены Александровны </dc:title>
  <dc:creator>Maria</dc:creator>
  <cp:lastModifiedBy>эверест</cp:lastModifiedBy>
  <cp:revision>39</cp:revision>
  <dcterms:created xsi:type="dcterms:W3CDTF">2017-11-05T10:01:22Z</dcterms:created>
  <dcterms:modified xsi:type="dcterms:W3CDTF">2022-11-06T09:09:35Z</dcterms:modified>
</cp:coreProperties>
</file>