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74" r:id="rId2"/>
    <p:sldId id="275" r:id="rId3"/>
    <p:sldId id="266" r:id="rId4"/>
    <p:sldId id="265" r:id="rId5"/>
    <p:sldId id="279" r:id="rId6"/>
    <p:sldId id="281" r:id="rId7"/>
    <p:sldId id="276" r:id="rId8"/>
    <p:sldId id="278" r:id="rId9"/>
    <p:sldId id="283" r:id="rId10"/>
    <p:sldId id="285" r:id="rId11"/>
    <p:sldId id="277" r:id="rId12"/>
    <p:sldId id="261" r:id="rId13"/>
    <p:sldId id="282" r:id="rId14"/>
    <p:sldId id="262" r:id="rId15"/>
    <p:sldId id="273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me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7C8CC-F855-4A3F-B3C1-9BC4C8D63956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D7E0A-73A9-4558-9AE5-C9D00FEE5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847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home\Desktop\iS7KTQI1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5661248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Подготовила: учитель начальных классов МОУ « Средняя школа № 36» , г. Саранска  </a:t>
            </a:r>
            <a:r>
              <a:rPr lang="ru-RU" b="1" dirty="0" err="1" smtClean="0">
                <a:solidFill>
                  <a:srgbClr val="FF0000"/>
                </a:solidFill>
              </a:rPr>
              <a:t>Видякова</a:t>
            </a:r>
            <a:r>
              <a:rPr lang="ru-RU" b="1" dirty="0" smtClean="0">
                <a:solidFill>
                  <a:srgbClr val="FF0000"/>
                </a:solidFill>
              </a:rPr>
              <a:t> Елена Анатольевна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reeform 2" descr="Штриховой диагональный 2"/>
          <p:cNvSpPr>
            <a:spLocks/>
          </p:cNvSpPr>
          <p:nvPr/>
        </p:nvSpPr>
        <p:spPr bwMode="auto">
          <a:xfrm rot="-126566">
            <a:off x="-393700" y="5222875"/>
            <a:ext cx="9864725" cy="2884488"/>
          </a:xfrm>
          <a:custGeom>
            <a:avLst/>
            <a:gdLst>
              <a:gd name="T0" fmla="*/ 2147483647 w 6102"/>
              <a:gd name="T1" fmla="*/ 2147483647 h 1632"/>
              <a:gd name="T2" fmla="*/ 2147483647 w 6102"/>
              <a:gd name="T3" fmla="*/ 2147483647 h 1632"/>
              <a:gd name="T4" fmla="*/ 2147483647 w 6102"/>
              <a:gd name="T5" fmla="*/ 2147483647 h 1632"/>
              <a:gd name="T6" fmla="*/ 2147483647 w 6102"/>
              <a:gd name="T7" fmla="*/ 2147483647 h 1632"/>
              <a:gd name="T8" fmla="*/ 2147483647 w 6102"/>
              <a:gd name="T9" fmla="*/ 2147483647 h 1632"/>
              <a:gd name="T10" fmla="*/ 2147483647 w 6102"/>
              <a:gd name="T11" fmla="*/ 2147483647 h 1632"/>
              <a:gd name="T12" fmla="*/ 2147483647 w 6102"/>
              <a:gd name="T13" fmla="*/ 2147483647 h 1632"/>
              <a:gd name="T14" fmla="*/ 2147483647 w 6102"/>
              <a:gd name="T15" fmla="*/ 2147483647 h 1632"/>
              <a:gd name="T16" fmla="*/ 2147483647 w 6102"/>
              <a:gd name="T17" fmla="*/ 2147483647 h 1632"/>
              <a:gd name="T18" fmla="*/ 2147483647 w 6102"/>
              <a:gd name="T19" fmla="*/ 2147483647 h 1632"/>
              <a:gd name="T20" fmla="*/ 2147483647 w 6102"/>
              <a:gd name="T21" fmla="*/ 2147483647 h 1632"/>
              <a:gd name="T22" fmla="*/ 2147483647 w 6102"/>
              <a:gd name="T23" fmla="*/ 2147483647 h 1632"/>
              <a:gd name="T24" fmla="*/ 2147483647 w 6102"/>
              <a:gd name="T25" fmla="*/ 2147483647 h 1632"/>
              <a:gd name="T26" fmla="*/ 2147483647 w 6102"/>
              <a:gd name="T27" fmla="*/ 2147483647 h 1632"/>
              <a:gd name="T28" fmla="*/ 2147483647 w 6102"/>
              <a:gd name="T29" fmla="*/ 2147483647 h 1632"/>
              <a:gd name="T30" fmla="*/ 2147483647 w 6102"/>
              <a:gd name="T31" fmla="*/ 2147483647 h 1632"/>
              <a:gd name="T32" fmla="*/ 2147483647 w 6102"/>
              <a:gd name="T33" fmla="*/ 2147483647 h 1632"/>
              <a:gd name="T34" fmla="*/ 2147483647 w 6102"/>
              <a:gd name="T35" fmla="*/ 2147483647 h 1632"/>
              <a:gd name="T36" fmla="*/ 2147483647 w 6102"/>
              <a:gd name="T37" fmla="*/ 2147483647 h 1632"/>
              <a:gd name="T38" fmla="*/ 2147483647 w 6102"/>
              <a:gd name="T39" fmla="*/ 2147483647 h 1632"/>
              <a:gd name="T40" fmla="*/ 2147483647 w 6102"/>
              <a:gd name="T41" fmla="*/ 2147483647 h 1632"/>
              <a:gd name="T42" fmla="*/ 2147483647 w 6102"/>
              <a:gd name="T43" fmla="*/ 2147483647 h 1632"/>
              <a:gd name="T44" fmla="*/ 2147483647 w 6102"/>
              <a:gd name="T45" fmla="*/ 2147483647 h 1632"/>
              <a:gd name="T46" fmla="*/ 2147483647 w 6102"/>
              <a:gd name="T47" fmla="*/ 2147483647 h 1632"/>
              <a:gd name="T48" fmla="*/ 2147483647 w 6102"/>
              <a:gd name="T49" fmla="*/ 2147483647 h 1632"/>
              <a:gd name="T50" fmla="*/ 2147483647 w 6102"/>
              <a:gd name="T51" fmla="*/ 2147483647 h 1632"/>
              <a:gd name="T52" fmla="*/ 2147483647 w 6102"/>
              <a:gd name="T53" fmla="*/ 2147483647 h 1632"/>
              <a:gd name="T54" fmla="*/ 2147483647 w 6102"/>
              <a:gd name="T55" fmla="*/ 2147483647 h 1632"/>
              <a:gd name="T56" fmla="*/ 2147483647 w 6102"/>
              <a:gd name="T57" fmla="*/ 2147483647 h 1632"/>
              <a:gd name="T58" fmla="*/ 2147483647 w 6102"/>
              <a:gd name="T59" fmla="*/ 2147483647 h 1632"/>
              <a:gd name="T60" fmla="*/ 2147483647 w 6102"/>
              <a:gd name="T61" fmla="*/ 2147483647 h 1632"/>
              <a:gd name="T62" fmla="*/ 2147483647 w 6102"/>
              <a:gd name="T63" fmla="*/ 2147483647 h 1632"/>
              <a:gd name="T64" fmla="*/ 2147483647 w 6102"/>
              <a:gd name="T65" fmla="*/ 2147483647 h 1632"/>
              <a:gd name="T66" fmla="*/ 2147483647 w 6102"/>
              <a:gd name="T67" fmla="*/ 2147483647 h 1632"/>
              <a:gd name="T68" fmla="*/ 2147483647 w 6102"/>
              <a:gd name="T69" fmla="*/ 2147483647 h 1632"/>
              <a:gd name="T70" fmla="*/ 2147483647 w 6102"/>
              <a:gd name="T71" fmla="*/ 2147483647 h 1632"/>
              <a:gd name="T72" fmla="*/ 2147483647 w 6102"/>
              <a:gd name="T73" fmla="*/ 2147483647 h 1632"/>
              <a:gd name="T74" fmla="*/ 2147483647 w 6102"/>
              <a:gd name="T75" fmla="*/ 2147483647 h 1632"/>
              <a:gd name="T76" fmla="*/ 2147483647 w 6102"/>
              <a:gd name="T77" fmla="*/ 2147483647 h 1632"/>
              <a:gd name="T78" fmla="*/ 2147483647 w 6102"/>
              <a:gd name="T79" fmla="*/ 2147483647 h 1632"/>
              <a:gd name="T80" fmla="*/ 2147483647 w 6102"/>
              <a:gd name="T81" fmla="*/ 2147483647 h 1632"/>
              <a:gd name="T82" fmla="*/ 2147483647 w 6102"/>
              <a:gd name="T83" fmla="*/ 2147483647 h 1632"/>
              <a:gd name="T84" fmla="*/ 2147483647 w 6102"/>
              <a:gd name="T85" fmla="*/ 2147483647 h 16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102"/>
              <a:gd name="T130" fmla="*/ 0 h 1632"/>
              <a:gd name="T131" fmla="*/ 6102 w 6102"/>
              <a:gd name="T132" fmla="*/ 1632 h 16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102" h="1632">
                <a:moveTo>
                  <a:pt x="268" y="735"/>
                </a:moveTo>
                <a:cubicBezTo>
                  <a:pt x="318" y="703"/>
                  <a:pt x="294" y="669"/>
                  <a:pt x="318" y="620"/>
                </a:cubicBezTo>
                <a:cubicBezTo>
                  <a:pt x="335" y="585"/>
                  <a:pt x="365" y="567"/>
                  <a:pt x="400" y="554"/>
                </a:cubicBezTo>
                <a:cubicBezTo>
                  <a:pt x="421" y="534"/>
                  <a:pt x="430" y="522"/>
                  <a:pt x="458" y="513"/>
                </a:cubicBezTo>
                <a:cubicBezTo>
                  <a:pt x="493" y="460"/>
                  <a:pt x="547" y="453"/>
                  <a:pt x="606" y="439"/>
                </a:cubicBezTo>
                <a:cubicBezTo>
                  <a:pt x="614" y="431"/>
                  <a:pt x="624" y="424"/>
                  <a:pt x="631" y="415"/>
                </a:cubicBezTo>
                <a:cubicBezTo>
                  <a:pt x="637" y="407"/>
                  <a:pt x="640" y="397"/>
                  <a:pt x="647" y="390"/>
                </a:cubicBezTo>
                <a:cubicBezTo>
                  <a:pt x="664" y="373"/>
                  <a:pt x="736" y="340"/>
                  <a:pt x="762" y="332"/>
                </a:cubicBezTo>
                <a:cubicBezTo>
                  <a:pt x="798" y="298"/>
                  <a:pt x="756" y="333"/>
                  <a:pt x="812" y="308"/>
                </a:cubicBezTo>
                <a:cubicBezTo>
                  <a:pt x="821" y="304"/>
                  <a:pt x="827" y="295"/>
                  <a:pt x="836" y="291"/>
                </a:cubicBezTo>
                <a:cubicBezTo>
                  <a:pt x="854" y="283"/>
                  <a:pt x="875" y="281"/>
                  <a:pt x="894" y="275"/>
                </a:cubicBezTo>
                <a:cubicBezTo>
                  <a:pt x="996" y="166"/>
                  <a:pt x="1141" y="167"/>
                  <a:pt x="1272" y="118"/>
                </a:cubicBezTo>
                <a:cubicBezTo>
                  <a:pt x="1288" y="95"/>
                  <a:pt x="1308" y="78"/>
                  <a:pt x="1338" y="77"/>
                </a:cubicBezTo>
                <a:cubicBezTo>
                  <a:pt x="1487" y="70"/>
                  <a:pt x="2073" y="62"/>
                  <a:pt x="2145" y="61"/>
                </a:cubicBezTo>
                <a:cubicBezTo>
                  <a:pt x="2306" y="1"/>
                  <a:pt x="2333" y="47"/>
                  <a:pt x="2614" y="52"/>
                </a:cubicBezTo>
                <a:cubicBezTo>
                  <a:pt x="2714" y="79"/>
                  <a:pt x="2599" y="58"/>
                  <a:pt x="2663" y="44"/>
                </a:cubicBezTo>
                <a:cubicBezTo>
                  <a:pt x="2735" y="28"/>
                  <a:pt x="2819" y="25"/>
                  <a:pt x="2893" y="11"/>
                </a:cubicBezTo>
                <a:cubicBezTo>
                  <a:pt x="3737" y="26"/>
                  <a:pt x="3203" y="0"/>
                  <a:pt x="3478" y="44"/>
                </a:cubicBezTo>
                <a:cubicBezTo>
                  <a:pt x="3531" y="82"/>
                  <a:pt x="3529" y="83"/>
                  <a:pt x="3601" y="94"/>
                </a:cubicBezTo>
                <a:cubicBezTo>
                  <a:pt x="3697" y="186"/>
                  <a:pt x="3759" y="164"/>
                  <a:pt x="3905" y="168"/>
                </a:cubicBezTo>
                <a:cubicBezTo>
                  <a:pt x="4067" y="172"/>
                  <a:pt x="4229" y="173"/>
                  <a:pt x="4391" y="176"/>
                </a:cubicBezTo>
                <a:cubicBezTo>
                  <a:pt x="4424" y="187"/>
                  <a:pt x="4435" y="211"/>
                  <a:pt x="4473" y="217"/>
                </a:cubicBezTo>
                <a:cubicBezTo>
                  <a:pt x="4508" y="223"/>
                  <a:pt x="4544" y="222"/>
                  <a:pt x="4580" y="225"/>
                </a:cubicBezTo>
                <a:cubicBezTo>
                  <a:pt x="4597" y="236"/>
                  <a:pt x="4619" y="241"/>
                  <a:pt x="4630" y="258"/>
                </a:cubicBezTo>
                <a:cubicBezTo>
                  <a:pt x="4647" y="284"/>
                  <a:pt x="4673" y="329"/>
                  <a:pt x="4704" y="340"/>
                </a:cubicBezTo>
                <a:cubicBezTo>
                  <a:pt x="4770" y="364"/>
                  <a:pt x="4844" y="372"/>
                  <a:pt x="4909" y="398"/>
                </a:cubicBezTo>
                <a:cubicBezTo>
                  <a:pt x="4923" y="404"/>
                  <a:pt x="4936" y="412"/>
                  <a:pt x="4951" y="415"/>
                </a:cubicBezTo>
                <a:cubicBezTo>
                  <a:pt x="4993" y="423"/>
                  <a:pt x="5200" y="431"/>
                  <a:pt x="5206" y="431"/>
                </a:cubicBezTo>
                <a:cubicBezTo>
                  <a:pt x="5248" y="445"/>
                  <a:pt x="5224" y="433"/>
                  <a:pt x="5271" y="480"/>
                </a:cubicBezTo>
                <a:cubicBezTo>
                  <a:pt x="5277" y="486"/>
                  <a:pt x="5288" y="497"/>
                  <a:pt x="5288" y="497"/>
                </a:cubicBezTo>
                <a:cubicBezTo>
                  <a:pt x="5303" y="558"/>
                  <a:pt x="5282" y="507"/>
                  <a:pt x="5321" y="546"/>
                </a:cubicBezTo>
                <a:cubicBezTo>
                  <a:pt x="5367" y="592"/>
                  <a:pt x="5319" y="573"/>
                  <a:pt x="5378" y="587"/>
                </a:cubicBezTo>
                <a:cubicBezTo>
                  <a:pt x="5404" y="613"/>
                  <a:pt x="5442" y="616"/>
                  <a:pt x="5477" y="628"/>
                </a:cubicBezTo>
                <a:cubicBezTo>
                  <a:pt x="5494" y="634"/>
                  <a:pt x="5527" y="645"/>
                  <a:pt x="5527" y="645"/>
                </a:cubicBezTo>
                <a:cubicBezTo>
                  <a:pt x="5563" y="683"/>
                  <a:pt x="5613" y="694"/>
                  <a:pt x="5658" y="719"/>
                </a:cubicBezTo>
                <a:cubicBezTo>
                  <a:pt x="5696" y="740"/>
                  <a:pt x="5722" y="770"/>
                  <a:pt x="5757" y="793"/>
                </a:cubicBezTo>
                <a:cubicBezTo>
                  <a:pt x="5814" y="829"/>
                  <a:pt x="5881" y="829"/>
                  <a:pt x="5946" y="834"/>
                </a:cubicBezTo>
                <a:cubicBezTo>
                  <a:pt x="6102" y="1632"/>
                  <a:pt x="4384" y="909"/>
                  <a:pt x="3214" y="916"/>
                </a:cubicBezTo>
                <a:cubicBezTo>
                  <a:pt x="2749" y="911"/>
                  <a:pt x="2303" y="899"/>
                  <a:pt x="1840" y="892"/>
                </a:cubicBezTo>
                <a:cubicBezTo>
                  <a:pt x="1531" y="858"/>
                  <a:pt x="1736" y="874"/>
                  <a:pt x="1223" y="884"/>
                </a:cubicBezTo>
                <a:cubicBezTo>
                  <a:pt x="0" y="872"/>
                  <a:pt x="277" y="1193"/>
                  <a:pt x="277" y="744"/>
                </a:cubicBezTo>
                <a:cubicBezTo>
                  <a:pt x="277" y="735"/>
                  <a:pt x="271" y="727"/>
                  <a:pt x="268" y="719"/>
                </a:cubicBezTo>
                <a:cubicBezTo>
                  <a:pt x="304" y="707"/>
                  <a:pt x="299" y="705"/>
                  <a:pt x="268" y="735"/>
                </a:cubicBezTo>
                <a:close/>
              </a:path>
            </a:pathLst>
          </a:custGeom>
          <a:pattFill prst="dashUpDiag">
            <a:fgClr>
              <a:srgbClr val="006600"/>
            </a:fgClr>
            <a:bgClr>
              <a:srgbClr val="99CC00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3795" name="Picture 3" descr="7182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lum bright="12000"/>
          </a:blip>
          <a:srcRect b="25627"/>
          <a:stretch>
            <a:fillRect/>
          </a:stretch>
        </p:blipFill>
        <p:spPr bwMode="auto">
          <a:xfrm>
            <a:off x="900113" y="836613"/>
            <a:ext cx="7129462" cy="33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AutoShape 4"/>
          <p:cNvSpPr>
            <a:spLocks noChangeArrowheads="1"/>
          </p:cNvSpPr>
          <p:nvPr/>
        </p:nvSpPr>
        <p:spPr bwMode="auto">
          <a:xfrm rot="280536">
            <a:off x="1692275" y="188913"/>
            <a:ext cx="5761038" cy="2016125"/>
          </a:xfrm>
          <a:prstGeom prst="cloudCallout">
            <a:avLst>
              <a:gd name="adj1" fmla="val -22134"/>
              <a:gd name="adj2" fmla="val 31116"/>
            </a:avLst>
          </a:prstGeom>
          <a:gradFill rotWithShape="1">
            <a:gsLst>
              <a:gs pos="0">
                <a:srgbClr val="6666FF"/>
              </a:gs>
              <a:gs pos="100000">
                <a:schemeClr val="accent2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33797" name="Picture 5" descr="b3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5661025"/>
            <a:ext cx="865188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kleve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5F6F1"/>
              </a:clrFrom>
              <a:clrTo>
                <a:srgbClr val="F5F6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4724400"/>
            <a:ext cx="1522412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kleve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5F6F1"/>
              </a:clrFrom>
              <a:clrTo>
                <a:srgbClr val="F5F6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427">
            <a:off x="5364163" y="4724400"/>
            <a:ext cx="13716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b3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5300663"/>
            <a:ext cx="1292225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b3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5661025"/>
            <a:ext cx="86518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 descr="Ins0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-1296988" y="2565400"/>
            <a:ext cx="12969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1" descr="Ins31"/>
          <p:cNvPicPr>
            <a:picLocks noChangeAspect="1" noChangeArrowheads="1" noCrop="1"/>
          </p:cNvPicPr>
          <p:nvPr/>
        </p:nvPicPr>
        <p:blipFill>
          <a:blip r:embed="rId8" cstate="print">
            <a:lum bright="-12000"/>
          </a:blip>
          <a:srcRect/>
          <a:stretch>
            <a:fillRect/>
          </a:stretch>
        </p:blipFill>
        <p:spPr bwMode="auto">
          <a:xfrm rot="-718568">
            <a:off x="5292725" y="2349500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4" name="AutoShape 12"/>
          <p:cNvSpPr>
            <a:spLocks noChangeArrowheads="1"/>
          </p:cNvSpPr>
          <p:nvPr/>
        </p:nvSpPr>
        <p:spPr bwMode="auto">
          <a:xfrm rot="290088">
            <a:off x="971550" y="3716338"/>
            <a:ext cx="2376488" cy="863600"/>
          </a:xfrm>
          <a:prstGeom prst="cloudCallout">
            <a:avLst>
              <a:gd name="adj1" fmla="val -30495"/>
              <a:gd name="adj2" fmla="val 3842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3805" name="AutoShape 13"/>
          <p:cNvSpPr>
            <a:spLocks noChangeArrowheads="1"/>
          </p:cNvSpPr>
          <p:nvPr/>
        </p:nvSpPr>
        <p:spPr bwMode="auto">
          <a:xfrm rot="290088">
            <a:off x="5651500" y="3644900"/>
            <a:ext cx="2376488" cy="863600"/>
          </a:xfrm>
          <a:prstGeom prst="cloudCallout">
            <a:avLst>
              <a:gd name="adj1" fmla="val -30495"/>
              <a:gd name="adj2" fmla="val 3842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3806" name="AutoShape 14"/>
          <p:cNvSpPr>
            <a:spLocks noChangeArrowheads="1"/>
          </p:cNvSpPr>
          <p:nvPr/>
        </p:nvSpPr>
        <p:spPr bwMode="auto">
          <a:xfrm rot="197821">
            <a:off x="1763713" y="333375"/>
            <a:ext cx="2447925" cy="1152525"/>
          </a:xfrm>
          <a:prstGeom prst="cloudCallout">
            <a:avLst>
              <a:gd name="adj1" fmla="val -29509"/>
              <a:gd name="adj2" fmla="val 3815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3807" name="AutoShape 15"/>
          <p:cNvSpPr>
            <a:spLocks noChangeArrowheads="1"/>
          </p:cNvSpPr>
          <p:nvPr/>
        </p:nvSpPr>
        <p:spPr bwMode="auto">
          <a:xfrm>
            <a:off x="6516688" y="115888"/>
            <a:ext cx="2303462" cy="23749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 flipH="1">
            <a:off x="2411413" y="1989138"/>
            <a:ext cx="1081087" cy="3455987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 flipH="1">
            <a:off x="3851275" y="2060575"/>
            <a:ext cx="288925" cy="2808288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4789488" y="2205038"/>
            <a:ext cx="69850" cy="3024187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5867400" y="1989138"/>
            <a:ext cx="1150938" cy="316865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6516688" y="1844675"/>
            <a:ext cx="1511300" cy="3097213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 flipH="1">
            <a:off x="1403350" y="1916113"/>
            <a:ext cx="1512888" cy="3313112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3814" name="Picture 2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Pesenka_o_raduge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44000" y="7677150"/>
            <a:ext cx="14446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5" name="Picture 23" descr="b3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6021388"/>
            <a:ext cx="8651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6" name="Picture 24" descr="b3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5949950"/>
            <a:ext cx="86518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7" name="Picture 25" descr="b3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5949950"/>
            <a:ext cx="865188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8" name="Picture 26" descr="b3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6165850"/>
            <a:ext cx="86518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6608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8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0787 L 0.41336 0.2571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8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6366 C 0.04115 -0.08912 0.11059 -0.03796 0.12969 0.05046 C 0.14844 0.13866 0.11007 0.23125 0.0441 0.25671 C -0.02204 0.28264 -0.09166 0.23148 -0.11059 0.14259 C -0.12951 0.05486 -0.09132 -0.03819 -0.025 -0.06366 Z " pathEditMode="relative" rAng="-962626" ptsTypes="fffff">
                                      <p:cBhvr>
                                        <p:cTn id="109" dur="2000" spd="-100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1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1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200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2000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3379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3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3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3" presetID="35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5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5" presetID="37" presetClass="path" presetSubtype="0" repeatCount="3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45 0.0419 L -0.00174 0.14259 C 0.0177 0.16551 0.04687 0.17847 0.07725 0.17847 C 0.11198 0.17847 0.13958 0.16551 0.15902 0.14259 L 0.25208 0.0419 " pathEditMode="relative" rAng="0" ptsTypes="FffFF">
                                      <p:cBhvr>
                                        <p:cTn id="156" dur="2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6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7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7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85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90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14"/>
                </p:tgtEl>
              </p:cMediaNode>
            </p:audio>
          </p:childTnLst>
        </p:cTn>
      </p:par>
    </p:tnLst>
    <p:bldLst>
      <p:bldP spid="33796" grpId="0" animBg="1"/>
      <p:bldP spid="33796" grpId="1" animBg="1"/>
      <p:bldP spid="33796" grpId="2" animBg="1"/>
      <p:bldP spid="33804" grpId="0" animBg="1"/>
      <p:bldP spid="33805" grpId="0" animBg="1"/>
      <p:bldP spid="33806" grpId="0" animBg="1"/>
      <p:bldP spid="33806" grpId="1" animBg="1"/>
      <p:bldP spid="33807" grpId="0" animBg="1"/>
      <p:bldP spid="33807" grpId="1" animBg="1"/>
      <p:bldP spid="33808" grpId="0" animBg="1"/>
      <p:bldP spid="33808" grpId="1" animBg="1"/>
      <p:bldP spid="33809" grpId="0" animBg="1"/>
      <p:bldP spid="33809" grpId="1" animBg="1"/>
      <p:bldP spid="33810" grpId="0" animBg="1"/>
      <p:bldP spid="33810" grpId="1" animBg="1"/>
      <p:bldP spid="33811" grpId="0" animBg="1"/>
      <p:bldP spid="33811" grpId="1" animBg="1"/>
      <p:bldP spid="33812" grpId="0" animBg="1"/>
      <p:bldP spid="33812" grpId="1" animBg="1"/>
      <p:bldP spid="33813" grpId="0" animBg="1"/>
      <p:bldP spid="338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home\Desktop\1927346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908720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Наступила  (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ранняя, поздняя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 весна. (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Тусклое, яркое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 весеннее солнце освещает землю. Воздух (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тёплый, прохладный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). Затрещал на реке синий лёд. Зажурчал в овраге (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молчаливый, говорливый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 ручеёк. Уже прилетели (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шумные, тихие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 грачи. Они  поправляют гнёзда на деревьях.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home\Desktop\к откр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home\Desktop\iOYQLZC2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home\Desktop\к откр\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home\Desktop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img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79712" y="692696"/>
            <a:ext cx="532859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Эпиграф урока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1927346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1844824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« С маленькой удачи </a:t>
            </a:r>
          </a:p>
          <a:p>
            <a:pPr>
              <a:buNone/>
            </a:pP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      начинаются   </a:t>
            </a: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              большие успехи»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home\Desktop\img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7" y="0"/>
            <a:ext cx="918335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С маленькой удачи       </a:t>
            </a: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    начинаются </a:t>
            </a: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 большие усп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ехи.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home\Desktop\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home\Desktop\1927346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54" y="0"/>
            <a:ext cx="908734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19672" y="2564904"/>
            <a:ext cx="604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хороший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home\Desktop\1927346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71600" y="1412776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1. Пришла долгожданная весна!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2. Мелькнул лисий хвост.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 Зелёным ковром покрылась    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земля?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home\Desktop\1927346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8" y="0"/>
            <a:ext cx="9183357" cy="702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2060848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                                                  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 Нахождение определений в      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предложениях»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home\Desktop\img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213" y="0"/>
            <a:ext cx="923221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130</Words>
  <Application>Microsoft Office PowerPoint</Application>
  <PresentationFormat>Экран (4:3)</PresentationFormat>
  <Paragraphs>23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21</cp:revision>
  <dcterms:created xsi:type="dcterms:W3CDTF">2018-04-18T17:46:49Z</dcterms:created>
  <dcterms:modified xsi:type="dcterms:W3CDTF">2018-04-23T19:04:37Z</dcterms:modified>
</cp:coreProperties>
</file>