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98" r:id="rId3"/>
    <p:sldId id="257" r:id="rId4"/>
    <p:sldId id="300" r:id="rId5"/>
    <p:sldId id="299" r:id="rId6"/>
    <p:sldId id="303" r:id="rId7"/>
    <p:sldId id="301" r:id="rId8"/>
    <p:sldId id="302" r:id="rId9"/>
    <p:sldId id="304" r:id="rId10"/>
    <p:sldId id="307" r:id="rId11"/>
    <p:sldId id="308" r:id="rId12"/>
    <p:sldId id="309" r:id="rId13"/>
    <p:sldId id="310" r:id="rId14"/>
    <p:sldId id="315" r:id="rId15"/>
    <p:sldId id="314" r:id="rId16"/>
    <p:sldId id="293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39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0D0E-2BEE-4969-BC97-84F6332324BA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BE2B-DA9A-4FA9-B118-2F2F11F23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sz="1800" b="1" i="1" dirty="0" smtClean="0">
              <a:solidFill>
                <a:srgbClr val="FF0000"/>
              </a:solidFill>
            </a:endParaRPr>
          </a:p>
          <a:p>
            <a:r>
              <a:rPr lang="ru-RU" sz="1800" b="1" i="1" dirty="0" smtClean="0">
                <a:solidFill>
                  <a:srgbClr val="FF0000"/>
                </a:solidFill>
              </a:rPr>
              <a:t>Презентацию </a:t>
            </a:r>
            <a:r>
              <a:rPr lang="ru-RU" sz="1800" b="1" i="1" dirty="0" smtClean="0">
                <a:solidFill>
                  <a:srgbClr val="FF0000"/>
                </a:solidFill>
              </a:rPr>
              <a:t>подготовили воспитатели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группы </a:t>
            </a:r>
            <a:r>
              <a:rPr lang="ru-RU" sz="1800" b="1" i="1" dirty="0" smtClean="0">
                <a:solidFill>
                  <a:srgbClr val="FF0000"/>
                </a:solidFill>
              </a:rPr>
              <a:t>«Веснушки»: Осипова Л.С., Кондратьева Н.Ю.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1bk.ucoz.ru/_nw/7/4381579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02" r="4902"/>
          <a:stretch>
            <a:fillRect/>
          </a:stretch>
        </p:blipFill>
        <p:spPr bwMode="auto">
          <a:xfrm>
            <a:off x="0" y="0"/>
            <a:ext cx="9144000" cy="5613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900igr.net/up/datas/176976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900igr.net/up/datas/83167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900igr.net/up/datas/146580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900igr.net/up/datas/146580/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rewizor.ru/files/1830650x8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present5.com/presentation/1/262163634_445140112.pdf-img/262163634_445140112.pdf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ионеры-герои\небо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Над нами мирное небо. Во имя этого отдали жизни миллионы сынов и дочерей нашей Родины. И среди них те, кому было столько же лет, сколько и вам, ребята, сегодня.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Вечная слава героям!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Слава! Слава! Слава!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shahgo.ru/uploads/posts/2020-02/1580980285_aa50296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1" y="0"/>
            <a:ext cx="904703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ионеры-герои\неб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«Все помнится, ничто не позабыто,</a:t>
            </a:r>
            <a:b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Всё помнится, никто не позабыт, </a:t>
            </a:r>
            <a:b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днём, и ночью в чаще из гранита</a:t>
            </a:r>
            <a:b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Святое пламя трепетно горит.»</a:t>
            </a:r>
            <a:endParaRPr lang="ru-RU" sz="24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H:\ВОВ\вечный ого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4357719" cy="49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shop.graffcom.ru/wp-content/uploads/2019/10/7213_004_0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4667672" cy="466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«Не щадя себя в огне войны,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Не жалея сил во имя Родины,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Дети героической страны,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Были настоящими героями».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FFC000"/>
                </a:solidFill>
              </a:rPr>
              <a:t>Р.Рождественский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s://www.mirpoz.ru/upload/iblock/c48/071.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17994" cy="6408160"/>
          </a:xfrm>
          <a:prstGeom prst="rect">
            <a:avLst/>
          </a:prstGeom>
          <a:noFill/>
        </p:spPr>
      </p:pic>
      <p:pic>
        <p:nvPicPr>
          <p:cNvPr id="1030" name="Picture 6" descr="https://shop.graffcom.ru/wp-content/uploads/2019/10/7213_004_0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90328"/>
            <a:ext cx="4667672" cy="466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ВОВ\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/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0"/>
            <a:ext cx="56166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да друзья.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   ПРИШЕЛ ЧАС - ОНИ ПОКАЗАЛИ, КАКИМ ОГРОМНЫМ МОЖЕТ СТАТЬ МАЛЕНЬКОЕ ДЕТСКОЕ СЕДЦЕ, КОГДА РАЗГОРАЕТСЯ В НЕМ СВЯЩЕННАЯ ЛЮБОВЬ К РОДИНЕ И НЕНАВИСТЬ К ЕЕ ВРАГАМ.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   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s://shop.graffcom.ru/wp-content/uploads/2019/10/7213_004_0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399593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900igr.net/up/datas/83167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900igr.net/up/datas/83167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900igr.net/up/datas/83167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s.znanio.ru/methodology/images/1c/54/1c545de5b3b33b6766e9c35db08bf86a0e3c21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900igr.net/up/datas/83167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fs.znanio.ru/methodology/images/cf/07/cf075485ae258a72947d732d7ef39ce20a10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45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</vt:lpstr>
      <vt:lpstr>Слайд 2</vt:lpstr>
      <vt:lpstr>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Над нами мирное небо. Во имя этого отдали жизни миллионы сынов и дочерей нашей Родины. И среди них те, кому было столько же лет, сколько и вам, ребята, сегодня. Вечная слава героям! Слава! Слава! Слава!</vt:lpstr>
      <vt:lpstr>                «Все помнится, ничто не позабыто, Всё помнится, никто не позабыт,  И днём, и ночью в чаще из гранита Святое пламя трепетно горит.»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герои большой войны</dc:title>
  <dc:creator>777</dc:creator>
  <cp:lastModifiedBy>ADMIN</cp:lastModifiedBy>
  <cp:revision>45</cp:revision>
  <dcterms:created xsi:type="dcterms:W3CDTF">2010-04-22T16:05:49Z</dcterms:created>
  <dcterms:modified xsi:type="dcterms:W3CDTF">2020-05-04T11:23:35Z</dcterms:modified>
</cp:coreProperties>
</file>