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8" r:id="rId19"/>
    <p:sldId id="272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1624"/>
    <a:srgbClr val="CE7674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72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Салют над городом»</a:t>
            </a:r>
            <a:endParaRPr lang="ru-RU" sz="6000" b="1" i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653136"/>
            <a:ext cx="6080720" cy="1752600"/>
          </a:xfrm>
        </p:spPr>
        <p:txBody>
          <a:bodyPr>
            <a:normAutofit/>
          </a:bodyPr>
          <a:lstStyle/>
          <a:p>
            <a:pPr algn="r"/>
            <a:r>
              <a:rPr lang="ru-RU" b="1" i="1" dirty="0" smtClean="0">
                <a:solidFill>
                  <a:srgbClr val="990033"/>
                </a:solidFill>
              </a:rPr>
              <a:t>Выполнила: </a:t>
            </a:r>
            <a:r>
              <a:rPr lang="ru-RU" b="1" i="1" dirty="0" err="1" smtClean="0">
                <a:solidFill>
                  <a:srgbClr val="990033"/>
                </a:solidFill>
              </a:rPr>
              <a:t>Спирина</a:t>
            </a:r>
            <a:r>
              <a:rPr lang="ru-RU" b="1" i="1" dirty="0" smtClean="0">
                <a:solidFill>
                  <a:srgbClr val="990033"/>
                </a:solidFill>
              </a:rPr>
              <a:t> А.Е.</a:t>
            </a:r>
            <a:endParaRPr lang="ru-RU" b="1" i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404665"/>
            <a:ext cx="6192687" cy="412845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0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404665"/>
            <a:ext cx="6192687" cy="412845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0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6156685" cy="4104456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525868132-stolica-s-su-9_maya_parad_memorial-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404665"/>
            <a:ext cx="6156683" cy="4104455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arad1-2-770x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6840760" cy="3553642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3" y="404664"/>
            <a:ext cx="6144683" cy="4608512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Ребята, кто из вас видел салют? Как разлетаются его огни? В какое время суток обычно бывает салют и почему?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1844824"/>
            <a:ext cx="6120680" cy="3442883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en-Pobedy-zavershaetsya-prazdnichnym-salyut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332656"/>
            <a:ext cx="4608512" cy="3072342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908720"/>
            <a:ext cx="34563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Да, вечером бывает салют, посвященный этому великому дню. А самый большой, самый красивый салют запускают в столице нашей Родины - Москве. Сначала начинают греметь мощные залпы орудий, а потом в ночном небе вспыхивает множество ярких, разноцветных огней, которые рассыпаются на множество сверкающих искр. Люди смотрят на эту красоту и радуются: " Ура! </a:t>
            </a:r>
            <a:r>
              <a:rPr lang="ru-RU" sz="2000" b="1" i="1" dirty="0" smtClean="0">
                <a:solidFill>
                  <a:srgbClr val="DC1624"/>
                </a:solidFill>
                <a:latin typeface="Times New Roman" pitchFamily="18" charset="0"/>
                <a:cs typeface="Times New Roman" pitchFamily="18" charset="0"/>
              </a:rPr>
              <a:t>Победа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!"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Физкультминутка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6624736" cy="525658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Вокруг все было тихо.                         Встать прямо, руки опустить.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И вдруг - салют! Салют!                    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Поднять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руки вверх.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Ракеты в небе вспыхнули                  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Раскрыть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пальцы веером,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И там, и тут!                                          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Помахать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руками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над головой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Влево – вправо.</a:t>
            </a:r>
            <a:endParaRPr lang="en-US" sz="6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                          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Над площадью, над крышей                    Присесть, встать, руки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праздничной Москвой                  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раскрытыми пальцами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Взвивается все выше                            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поднять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вверх (2-3 раза)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Огней фонтан живой.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На улицу, на улицу                                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Легкий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бег на месте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Все радостно бегут,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Кричат: " Ура!"                                      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Поднять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руки вверх, «Ура»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Любуются                                                 Раскрыть пальцы веером, 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На праздничный салют!                        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Руками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над головой 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                                                                 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Влево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– вправо.</a:t>
            </a:r>
          </a:p>
          <a:p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6840760" cy="5544616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Посмотрите на иллюстрации.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них изображено?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 время рассматривания иллюстрации обратить внимание, что пучки салюта могут состоять из линий, исходящих из одной точки в произвольном направлении: по кругу - как лучи солнца, в виде полукруга - как веер, фонтан, парные и одиночные линии, на концах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лучей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огоньки в виде звездочек,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снежинок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кружков).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Ребята, кто может мне сказать, какое событие мы ежегодно празднуем </a:t>
            </a:r>
            <a:r>
              <a:rPr lang="ru-RU" sz="3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9 мая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evgeny\Рабочий стол\9 мая Спирина\inde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6060843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02x338_cmsv2_9aa2fb17-252a-556f-bff6-e6afbbab1eff-40005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88640"/>
            <a:ext cx="5734050" cy="32194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e313c29d8744fb8d1a5a1345b672fc4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429000"/>
            <a:ext cx="6013853" cy="3193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nx960x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6192688" cy="412845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74282_618x3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404664"/>
            <a:ext cx="6336704" cy="358874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448272"/>
          </a:xfrm>
        </p:spPr>
        <p:txBody>
          <a:bodyPr>
            <a:normAutofit/>
          </a:bodyPr>
          <a:lstStyle/>
          <a:p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Я вам сегодня предлагаю нарисовать картину  «</a:t>
            </a:r>
            <a:r>
              <a:rPr lang="ru-RU" sz="2700" b="1" i="1" dirty="0" smtClean="0">
                <a:solidFill>
                  <a:srgbClr val="DC1624"/>
                </a:solidFill>
                <a:latin typeface="Times New Roman" pitchFamily="18" charset="0"/>
                <a:cs typeface="Times New Roman" pitchFamily="18" charset="0"/>
              </a:rPr>
              <a:t>Салют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победы над городом» для выставки, посвященной </a:t>
            </a:r>
            <a:r>
              <a:rPr lang="ru-RU" sz="2700" b="1" i="1" dirty="0" smtClean="0">
                <a:solidFill>
                  <a:srgbClr val="DC1624"/>
                </a:solidFill>
                <a:latin typeface="Times New Roman" pitchFamily="18" charset="0"/>
                <a:cs typeface="Times New Roman" pitchFamily="18" charset="0"/>
              </a:rPr>
              <a:t>Дню Победы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в Великой Отечественной войне.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44436619_saly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204864"/>
            <a:ext cx="5821769" cy="32734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5976664" cy="54006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На нашем рисунке </a:t>
            </a:r>
            <a:r>
              <a:rPr lang="ru-RU" sz="4000" b="1" i="1" dirty="0" smtClean="0">
                <a:solidFill>
                  <a:srgbClr val="DC1624"/>
                </a:solidFill>
                <a:latin typeface="Times New Roman" pitchFamily="18" charset="0"/>
                <a:cs typeface="Times New Roman" pitchFamily="18" charset="0"/>
              </a:rPr>
              <a:t>салют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является, главным объектом и будет занимать большую часть будущей композиции. Второстепенное место отводиться изображению домов, расположить их нужно в нижней части листа.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9294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/>
              <a:t>Вокруг все было тихо, </a:t>
            </a:r>
            <a:r>
              <a:rPr lang="ru-RU" sz="2800" dirty="0" smtClean="0"/>
              <a:t> </a:t>
            </a:r>
            <a:r>
              <a:rPr lang="ru-RU" dirty="0" smtClean="0"/>
              <a:t>        </a:t>
            </a:r>
            <a:endParaRPr lang="ru-RU" dirty="0" smtClean="0"/>
          </a:p>
          <a:p>
            <a:pPr algn="ctr">
              <a:buNone/>
            </a:pPr>
            <a:r>
              <a:rPr lang="ru-RU" sz="2400" i="1" dirty="0" smtClean="0"/>
              <a:t>Пальчики </a:t>
            </a:r>
            <a:r>
              <a:rPr lang="ru-RU" sz="2400" i="1" dirty="0" smtClean="0"/>
              <a:t>собраны </a:t>
            </a:r>
            <a:r>
              <a:rPr lang="ru-RU" sz="2400" i="1" dirty="0" smtClean="0"/>
              <a:t>в кулачки</a:t>
            </a:r>
            <a:r>
              <a:rPr lang="ru-RU" sz="2800" i="1" dirty="0" smtClean="0"/>
              <a:t>.</a:t>
            </a:r>
            <a:endParaRPr lang="ru-RU" i="1" dirty="0" smtClean="0"/>
          </a:p>
          <a:p>
            <a:pPr algn="ctr">
              <a:buNone/>
            </a:pPr>
            <a:r>
              <a:rPr lang="ru-RU" sz="2800" b="1" i="1" dirty="0" smtClean="0"/>
              <a:t>И вдруг- салют! Салют! </a:t>
            </a:r>
            <a:r>
              <a:rPr lang="ru-RU" b="1" i="1" dirty="0" smtClean="0"/>
              <a:t> </a:t>
            </a:r>
            <a:r>
              <a:rPr lang="ru-RU" i="1" dirty="0" smtClean="0"/>
              <a:t>   </a:t>
            </a:r>
            <a:r>
              <a:rPr lang="ru-RU" dirty="0" smtClean="0"/>
              <a:t>    </a:t>
            </a:r>
            <a:endParaRPr lang="ru-RU" dirty="0" smtClean="0"/>
          </a:p>
          <a:p>
            <a:pPr algn="ctr">
              <a:buNone/>
            </a:pPr>
            <a:r>
              <a:rPr lang="ru-RU" sz="2400" i="1" dirty="0" smtClean="0"/>
              <a:t>Разжать </a:t>
            </a:r>
            <a:r>
              <a:rPr lang="ru-RU" sz="2400" i="1" dirty="0" smtClean="0"/>
              <a:t>пальчики.</a:t>
            </a:r>
            <a:endParaRPr lang="ru-RU" i="1" dirty="0" smtClean="0"/>
          </a:p>
          <a:p>
            <a:pPr algn="ctr">
              <a:buNone/>
            </a:pPr>
            <a:r>
              <a:rPr lang="ru-RU" sz="2800" b="1" i="1" dirty="0" smtClean="0"/>
              <a:t>Ракеты в небе вспыхнули </a:t>
            </a:r>
            <a:r>
              <a:rPr lang="ru-RU" dirty="0" smtClean="0"/>
              <a:t>    </a:t>
            </a:r>
            <a:endParaRPr lang="ru-RU" dirty="0" smtClean="0"/>
          </a:p>
          <a:p>
            <a:pPr algn="ctr">
              <a:buNone/>
            </a:pPr>
            <a:r>
              <a:rPr lang="ru-RU" sz="2400" i="1" dirty="0" smtClean="0"/>
              <a:t>Растопырить </a:t>
            </a:r>
            <a:r>
              <a:rPr lang="ru-RU" sz="2400" i="1" dirty="0" smtClean="0"/>
              <a:t>пальчики веерообразно.</a:t>
            </a:r>
            <a:endParaRPr lang="ru-RU" i="1" dirty="0" smtClean="0"/>
          </a:p>
          <a:p>
            <a:pPr algn="ctr">
              <a:buNone/>
            </a:pPr>
            <a:r>
              <a:rPr lang="ru-RU" sz="2800" b="1" i="1" dirty="0" smtClean="0"/>
              <a:t>И там и тут!   </a:t>
            </a:r>
            <a:r>
              <a:rPr lang="ru-RU" sz="2800" dirty="0" smtClean="0"/>
              <a:t> </a:t>
            </a:r>
            <a:r>
              <a:rPr lang="ru-RU" dirty="0" smtClean="0"/>
              <a:t>                        </a:t>
            </a:r>
            <a:endParaRPr lang="ru-RU" dirty="0" smtClean="0"/>
          </a:p>
          <a:p>
            <a:pPr algn="ctr">
              <a:buNone/>
            </a:pPr>
            <a:r>
              <a:rPr lang="ru-RU" sz="2400" i="1" dirty="0" smtClean="0"/>
              <a:t>Вновь </a:t>
            </a:r>
            <a:r>
              <a:rPr lang="ru-RU" sz="2400" i="1" dirty="0" smtClean="0"/>
              <a:t>сжать и раскрыть пальчики веером.</a:t>
            </a:r>
            <a:endParaRPr lang="ru-RU" i="1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Ваши картины готовы, теперь мы можем разместить их на выставке. - Посмотрите, какая красивая выставка у нас получилась. Полюбуйтесь на нее.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348880"/>
            <a:ext cx="2376264" cy="3466231"/>
          </a:xfrm>
        </p:spPr>
      </p:pic>
      <p:pic>
        <p:nvPicPr>
          <p:cNvPr id="6" name="Рисунок 5" descr="0fa16466150d80fbf493e0a9d276638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636912"/>
            <a:ext cx="3600400" cy="267315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 наше занятие мне хочется закончить стихотворением 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 Найденовой: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Пусть будет мир.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Пусть небо будет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голубым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Пусть в небе не клубится дым,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Пусть пушки грозные молчат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пулеметы не строчат,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Чтоб жили люди, города...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Мир нужен на земле всегда.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472"/>
              </a:spcBef>
              <a:buNone/>
            </a:pPr>
            <a:r>
              <a:rPr lang="ru-RU" sz="2800" b="1" i="1" dirty="0" smtClean="0">
                <a:solidFill>
                  <a:srgbClr val="DC1624"/>
                </a:solidFill>
                <a:latin typeface="Times New Roman" pitchFamily="18" charset="0"/>
                <a:cs typeface="Times New Roman" pitchFamily="18" charset="0"/>
              </a:rPr>
              <a:t>День Победы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472"/>
              </a:spcBef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Майский праздник -</a:t>
            </a:r>
          </a:p>
          <a:p>
            <a:pPr>
              <a:spcBef>
                <a:spcPts val="472"/>
              </a:spcBef>
              <a:buNone/>
            </a:pPr>
            <a:r>
              <a:rPr lang="ru-RU" sz="2800" b="1" i="1" dirty="0" smtClean="0">
                <a:solidFill>
                  <a:srgbClr val="DC1624"/>
                </a:solidFill>
                <a:latin typeface="Times New Roman" pitchFamily="18" charset="0"/>
                <a:cs typeface="Times New Roman" pitchFamily="18" charset="0"/>
              </a:rPr>
              <a:t>День Победы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>
              <a:spcBef>
                <a:spcPts val="472"/>
              </a:spcBef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Отмечает вся страна.</a:t>
            </a:r>
          </a:p>
          <a:p>
            <a:pPr>
              <a:spcBef>
                <a:spcPts val="472"/>
              </a:spcBef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Надевают наши деды</a:t>
            </a:r>
          </a:p>
          <a:p>
            <a:pPr>
              <a:spcBef>
                <a:spcPts val="472"/>
              </a:spcBef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Боевые ордена.</a:t>
            </a:r>
          </a:p>
          <a:p>
            <a:pPr>
              <a:spcBef>
                <a:spcPts val="472"/>
              </a:spcBef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Их с утра зовет дорога</a:t>
            </a:r>
          </a:p>
          <a:p>
            <a:pPr>
              <a:spcBef>
                <a:spcPts val="472"/>
              </a:spcBef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 торжественный парад,</a:t>
            </a:r>
          </a:p>
          <a:p>
            <a:pPr>
              <a:spcBef>
                <a:spcPts val="472"/>
              </a:spcBef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 задумчиво с порога</a:t>
            </a:r>
          </a:p>
          <a:p>
            <a:pPr>
              <a:spcBef>
                <a:spcPts val="472"/>
              </a:spcBef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Вслед им бабушки глядят.</a:t>
            </a: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                        Т. Белозеров.</a:t>
            </a:r>
          </a:p>
          <a:p>
            <a:endParaRPr lang="ru-RU" sz="2800" b="1" dirty="0"/>
          </a:p>
        </p:txBody>
      </p:sp>
      <p:pic>
        <p:nvPicPr>
          <p:cNvPr id="4" name="Рисунок 3" descr="9-maya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836712"/>
            <a:ext cx="4067944" cy="5756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Утром </a:t>
            </a:r>
            <a:r>
              <a:rPr lang="ru-RU" sz="3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9 мая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в больших городах России проходят парады. Ветераны надевают ордена и медали. Люди дарят ветеранам цветы. Участники войны, люди младшего возраста и дети возлагают венки и цветы к военным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памятникам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 Вечером, когда стемнеет, </a:t>
            </a:r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начинается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салют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Победы.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изображение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6156684" cy="4104456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6156684" cy="410445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3"/>
            <a:ext cx="6192688" cy="412845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6192688" cy="412845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6156685" cy="410445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401</Words>
  <Application>Microsoft Office PowerPoint</Application>
  <PresentationFormat>Экран (4:3)</PresentationFormat>
  <Paragraphs>61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Тема:  «Салют над городом»</vt:lpstr>
      <vt:lpstr>Ребята, кто может мне сказать, какое событие мы ежегодно празднуем 9 мая?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Ребята, кто из вас видел салют? Как разлетаются его огни? В какое время суток обычно бывает салют и почему?</vt:lpstr>
      <vt:lpstr>Слайд 17</vt:lpstr>
      <vt:lpstr>Физкультминутка </vt:lpstr>
      <vt:lpstr>Слайд 19</vt:lpstr>
      <vt:lpstr>Слайд 20</vt:lpstr>
      <vt:lpstr>Слайд 21</vt:lpstr>
      <vt:lpstr>Слайд 22</vt:lpstr>
      <vt:lpstr>Я вам сегодня предлагаю нарисовать картину  «Салют победы над городом» для выставки, посвященной Дню Победы в Великой Отечественной войне.</vt:lpstr>
      <vt:lpstr>Слайд 24</vt:lpstr>
      <vt:lpstr>Пальчиковая гимнастика</vt:lpstr>
      <vt:lpstr>Ваши картины готовы, теперь мы можем разместить их на выставке. - Посмотрите, какая красивая выставка у нас получилась. Полюбуйтесь на нее. 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«Салют над городом»</dc:title>
  <cp:lastModifiedBy>евг</cp:lastModifiedBy>
  <cp:revision>18</cp:revision>
  <dcterms:modified xsi:type="dcterms:W3CDTF">2020-04-23T15:37:25Z</dcterms:modified>
</cp:coreProperties>
</file>