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256" r:id="rId2"/>
    <p:sldId id="454" r:id="rId3"/>
    <p:sldId id="427" r:id="rId4"/>
    <p:sldId id="435" r:id="rId5"/>
    <p:sldId id="458" r:id="rId6"/>
    <p:sldId id="360" r:id="rId7"/>
    <p:sldId id="443" r:id="rId8"/>
    <p:sldId id="464" r:id="rId9"/>
    <p:sldId id="376" r:id="rId10"/>
    <p:sldId id="449" r:id="rId11"/>
    <p:sldId id="397" r:id="rId12"/>
    <p:sldId id="271" r:id="rId13"/>
    <p:sldId id="338" r:id="rId14"/>
    <p:sldId id="451" r:id="rId15"/>
    <p:sldId id="442" r:id="rId16"/>
    <p:sldId id="428" r:id="rId17"/>
    <p:sldId id="463" r:id="rId18"/>
    <p:sldId id="456" r:id="rId19"/>
    <p:sldId id="467" r:id="rId20"/>
    <p:sldId id="466" r:id="rId21"/>
    <p:sldId id="462" r:id="rId22"/>
    <p:sldId id="401" r:id="rId23"/>
    <p:sldId id="404" r:id="rId24"/>
    <p:sldId id="407" r:id="rId25"/>
    <p:sldId id="431" r:id="rId26"/>
    <p:sldId id="406" r:id="rId27"/>
    <p:sldId id="465" r:id="rId28"/>
    <p:sldId id="408" r:id="rId29"/>
    <p:sldId id="457" r:id="rId30"/>
    <p:sldId id="410" r:id="rId31"/>
    <p:sldId id="350" r:id="rId32"/>
    <p:sldId id="444" r:id="rId33"/>
    <p:sldId id="453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454"/>
            <p14:sldId id="427"/>
            <p14:sldId id="435"/>
            <p14:sldId id="458"/>
            <p14:sldId id="360"/>
            <p14:sldId id="443"/>
            <p14:sldId id="464"/>
            <p14:sldId id="376"/>
            <p14:sldId id="449"/>
            <p14:sldId id="397"/>
            <p14:sldId id="271"/>
            <p14:sldId id="338"/>
            <p14:sldId id="451"/>
            <p14:sldId id="442"/>
            <p14:sldId id="428"/>
            <p14:sldId id="463"/>
            <p14:sldId id="456"/>
            <p14:sldId id="467"/>
            <p14:sldId id="466"/>
            <p14:sldId id="462"/>
            <p14:sldId id="401"/>
            <p14:sldId id="404"/>
            <p14:sldId id="407"/>
            <p14:sldId id="431"/>
            <p14:sldId id="406"/>
            <p14:sldId id="465"/>
            <p14:sldId id="408"/>
            <p14:sldId id="457"/>
            <p14:sldId id="410"/>
            <p14:sldId id="350"/>
            <p14:sldId id="444"/>
            <p14:sldId id="453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9" autoAdjust="0"/>
    <p:restoredTop sz="94713" autoAdjust="0"/>
  </p:normalViewPr>
  <p:slideViewPr>
    <p:cSldViewPr>
      <p:cViewPr>
        <p:scale>
          <a:sx n="118" d="100"/>
          <a:sy n="118" d="100"/>
        </p:scale>
        <p:origin x="-17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69851"/>
            <a:ext cx="6119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Хлынцевой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Веры Алексеевны,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сад№127 комбинированного вида»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07504" y="2883133"/>
            <a:ext cx="64590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высшее, МГПИ им. М.Е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 с дополнительной специальностью  «Педагогика и психология» 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«Организатор-методист дошкольного образования и педагог-психолог»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29 января  2008 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6" charset="0"/>
              </a:rPr>
              <a:t>Общий трудовой стаж: </a:t>
            </a:r>
            <a:r>
              <a:rPr lang="ru-RU" sz="1600" dirty="0" smtClean="0">
                <a:latin typeface="Times New Roman" pitchFamily="16" charset="0"/>
              </a:rPr>
              <a:t>14 лет  10 месяцев.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 лет.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516 от 23.05.2018г.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tvospital\Desktop\ЗАКАЧ\d445cc953245c4b30b2c6ab5a2bad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0888"/>
            <a:ext cx="230425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075240" cy="85010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1600" dirty="0"/>
          </a:p>
        </p:txBody>
      </p:sp>
      <p:pic>
        <p:nvPicPr>
          <p:cNvPr id="9218" name="Picture 2" descr="E:\Скан дипломов 23\Кубанцев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/>
          <a:stretch/>
        </p:blipFill>
        <p:spPr bwMode="auto">
          <a:xfrm>
            <a:off x="395536" y="692696"/>
            <a:ext cx="4050111" cy="56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Pictures\2023-01-16\Изображение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/>
          <a:stretch/>
        </p:blipFill>
        <p:spPr bwMode="auto">
          <a:xfrm>
            <a:off x="4620398" y="692696"/>
            <a:ext cx="3840324" cy="566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26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47667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13314" name="Picture 2" descr="C:\Users\stvospital\Desktop\Аттестация 2022-2023\Аттестация Хлынцева\20221229_1431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/>
          <a:stretch/>
        </p:blipFill>
        <p:spPr bwMode="auto">
          <a:xfrm>
            <a:off x="2627784" y="680484"/>
            <a:ext cx="4257821" cy="60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6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stvospital\Desktop\ЗАКАЧ\2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4075228" cy="52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1800" dirty="0" smtClean="0">
                <a:solidFill>
                  <a:schemeClr val="tx2"/>
                </a:solidFill>
                <a:latin typeface="Times New Roman"/>
                <a:ea typeface="Calibri"/>
              </a:rPr>
              <a:t>6. </a:t>
            </a:r>
            <a:r>
              <a:rPr lang="ru-RU" sz="1800" b="1" dirty="0" smtClean="0">
                <a:solidFill>
                  <a:schemeClr val="tx2"/>
                </a:solidFill>
                <a:latin typeface="Times New Roman"/>
                <a:ea typeface="Calibri"/>
              </a:rPr>
              <a:t>Выступления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на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6147" name="Picture 3" descr="C:\Users\stvospital\Pictures\2023-01-17\Изображение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/>
          <a:stretch/>
        </p:blipFill>
        <p:spPr bwMode="auto">
          <a:xfrm>
            <a:off x="4456132" y="1176269"/>
            <a:ext cx="3716268" cy="527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vospital\Pictures\Рисуно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t="2853" r="9617" b="6909"/>
          <a:stretch/>
        </p:blipFill>
        <p:spPr bwMode="auto">
          <a:xfrm>
            <a:off x="611560" y="1176269"/>
            <a:ext cx="3617140" cy="52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Pictures\2023-01-30\Изображение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r="1"/>
          <a:stretch/>
        </p:blipFill>
        <p:spPr bwMode="auto">
          <a:xfrm>
            <a:off x="2267744" y="1124744"/>
            <a:ext cx="3895270" cy="54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339752" y="4221088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01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951" y="126930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Республиканский  уровень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stvospital\Pictures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177632" cy="58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7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26064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Российский </a:t>
            </a:r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dirty="0"/>
          </a:p>
        </p:txBody>
      </p:sp>
      <p:pic>
        <p:nvPicPr>
          <p:cNvPr id="4" name="Picture 2" descr="E:\Скан дипломов 23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7" y="975201"/>
            <a:ext cx="4032448" cy="567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Скан дипломов 23\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48542" cy="57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26064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</a:t>
            </a:r>
            <a:r>
              <a:rPr lang="ru-RU" sz="20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dirty="0"/>
          </a:p>
        </p:txBody>
      </p:sp>
      <p:pic>
        <p:nvPicPr>
          <p:cNvPr id="6" name="Picture 2" descr="E:\Скан дипломов 23\МГП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/>
          <a:stretch/>
        </p:blipFill>
        <p:spPr bwMode="auto">
          <a:xfrm>
            <a:off x="2627784" y="809815"/>
            <a:ext cx="41044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7. </a:t>
            </a:r>
            <a:r>
              <a:rPr lang="ru-RU" sz="2000" b="1" dirty="0">
                <a:solidFill>
                  <a:srgbClr val="1F497D"/>
                </a:solidFill>
                <a:latin typeface="Times New Roman"/>
                <a:ea typeface="Calibri"/>
              </a:rPr>
              <a:t>Проведении открытых занятий, мастер-классов, мероприятий</a:t>
            </a:r>
            <a:endParaRPr lang="ru-RU" dirty="0"/>
          </a:p>
        </p:txBody>
      </p:sp>
      <p:pic>
        <p:nvPicPr>
          <p:cNvPr id="5" name="Picture 2" descr="C:\Users\stvospital\Pictures\2023-01-30\Изображение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/>
          <a:stretch/>
        </p:blipFill>
        <p:spPr bwMode="auto">
          <a:xfrm>
            <a:off x="2915816" y="908720"/>
            <a:ext cx="3722196" cy="56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9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9093696" cy="634082"/>
          </a:xfrm>
        </p:spPr>
        <p:txBody>
          <a:bodyPr/>
          <a:lstStyle/>
          <a:p>
            <a:r>
              <a:rPr lang="ru-RU" sz="2400" dirty="0" smtClean="0">
                <a:solidFill>
                  <a:schemeClr val="tx2"/>
                </a:solidFill>
              </a:rPr>
              <a:t>Уровень образовательной организации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stvospital\Pictures\2023-01-17\Изображение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/>
          <a:stretch/>
        </p:blipFill>
        <p:spPr bwMode="auto">
          <a:xfrm>
            <a:off x="4795198" y="905288"/>
            <a:ext cx="3649314" cy="55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tvospital\Pictures\2023-01-27\Изображение (2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/>
          <a:stretch>
            <a:fillRect/>
          </a:stretch>
        </p:blipFill>
        <p:spPr bwMode="auto">
          <a:xfrm>
            <a:off x="683568" y="908720"/>
            <a:ext cx="3672408" cy="546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1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Участие в инновационной (экспериментальной ) </a:t>
            </a:r>
            <a:r>
              <a:rPr lang="ru-RU" altLang="ru-RU" b="1" kern="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</a:rPr>
              <a:t>деятельности</a:t>
            </a:r>
            <a:endParaRPr lang="ru-RU" altLang="ru-RU" b="1" kern="0" dirty="0">
              <a:solidFill>
                <a:srgbClr val="DBF5F9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4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 cstate="print"/>
          <a:srcRect l="5792" t="980" r="2010"/>
          <a:stretch/>
        </p:blipFill>
        <p:spPr bwMode="auto">
          <a:xfrm>
            <a:off x="683568" y="908720"/>
            <a:ext cx="3518612" cy="5391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 descr="C:\Users\stvospital\Pictures\сканер\2020-12-15\010.jpg"/>
          <p:cNvPicPr>
            <a:picLocks noChangeAspect="1" noChangeArrowheads="1"/>
          </p:cNvPicPr>
          <p:nvPr/>
        </p:nvPicPr>
        <p:blipFill rotWithShape="1">
          <a:blip r:embed="rId3" cstate="print"/>
          <a:srcRect l="3672" t="1338"/>
          <a:stretch/>
        </p:blipFill>
        <p:spPr bwMode="auto">
          <a:xfrm>
            <a:off x="4932040" y="935707"/>
            <a:ext cx="3600400" cy="5337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6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еспубликанский </a:t>
            </a:r>
            <a:r>
              <a:rPr lang="ru-RU" sz="32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3" descr="C:\Users\stvospital\Pictures\2023-01-27\Изображение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/>
          <a:stretch>
            <a:fillRect/>
          </a:stretch>
        </p:blipFill>
        <p:spPr bwMode="auto">
          <a:xfrm>
            <a:off x="2741671" y="1052736"/>
            <a:ext cx="3541064" cy="52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987824" y="4365104"/>
            <a:ext cx="28803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9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Экспертная деятельность</a:t>
            </a:r>
            <a:endParaRPr lang="ru-RU" sz="1800" b="1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170" name="Picture 2" descr="E:\Скан дипломов 23\сс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/>
          <a:stretch/>
        </p:blipFill>
        <p:spPr bwMode="auto">
          <a:xfrm>
            <a:off x="2605635" y="1196752"/>
            <a:ext cx="3851538" cy="54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58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конкурсов</a:t>
            </a:r>
            <a:b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</a:br>
            <a:r>
              <a:rPr lang="ru-RU" sz="1800" b="1" u="sng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Член педагогических Интернет сообществ</a:t>
            </a:r>
            <a:endParaRPr lang="ru-RU" sz="1800" b="1" u="sng" dirty="0">
              <a:solidFill>
                <a:schemeClr val="tx2"/>
              </a:solidFill>
            </a:endParaRPr>
          </a:p>
        </p:txBody>
      </p:sp>
      <p:pic>
        <p:nvPicPr>
          <p:cNvPr id="6146" name="Picture 2" descr="E:\Скан дипломов 23\сс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874" y="1196752"/>
            <a:ext cx="4050111" cy="55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8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Pictures\2023-01-16\Изображение (1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/>
          <a:stretch/>
        </p:blipFill>
        <p:spPr bwMode="auto">
          <a:xfrm>
            <a:off x="323528" y="502232"/>
            <a:ext cx="3960054" cy="6018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Pictures\2023-01-16\Изображение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/>
          <a:stretch/>
        </p:blipFill>
        <p:spPr bwMode="auto">
          <a:xfrm>
            <a:off x="4712834" y="667135"/>
            <a:ext cx="3891614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Pictures\2023-01-16\Изображение (1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/>
          <a:stretch/>
        </p:blipFill>
        <p:spPr bwMode="auto">
          <a:xfrm>
            <a:off x="467544" y="285832"/>
            <a:ext cx="4141148" cy="602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Pictures\2023-01-16\Изображение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/>
          <a:stretch/>
        </p:blipFill>
        <p:spPr bwMode="auto">
          <a:xfrm>
            <a:off x="4795783" y="413021"/>
            <a:ext cx="4130692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</a:t>
            </a:r>
            <a:r>
              <a:rPr lang="ru-RU" sz="18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vospital\Pictures\2023-01-17\Изображение (1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/>
          <a:stretch/>
        </p:blipFill>
        <p:spPr bwMode="auto">
          <a:xfrm>
            <a:off x="179512" y="213427"/>
            <a:ext cx="4532040" cy="64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Pictures\2023-01-17\Изображение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/>
          <a:stretch/>
        </p:blipFill>
        <p:spPr bwMode="auto">
          <a:xfrm>
            <a:off x="4932040" y="255344"/>
            <a:ext cx="4120018" cy="63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88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stvospital\Pictures\2023-01-17\Изображение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3894"/>
          <a:stretch/>
        </p:blipFill>
        <p:spPr bwMode="auto">
          <a:xfrm>
            <a:off x="4644008" y="523931"/>
            <a:ext cx="4242922" cy="58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tvospital\Pictures\2023-01-17\Изображение (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/>
          <a:stretch/>
        </p:blipFill>
        <p:spPr bwMode="auto">
          <a:xfrm>
            <a:off x="611560" y="476178"/>
            <a:ext cx="3834033" cy="59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12.  Работа с детьми из социально- неблагополучных семей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stvospital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938016" cy="562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569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28471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Уровень образовательной организации.</a:t>
            </a:r>
            <a:endParaRPr lang="ru-RU" altLang="ru-RU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26" name="Picture 2" descr="C:\Users\stvospital\Pictures\2023-01-13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/>
          <a:stretch/>
        </p:blipFill>
        <p:spPr bwMode="auto">
          <a:xfrm>
            <a:off x="558350" y="916182"/>
            <a:ext cx="3990719" cy="5702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Pictures\2023-01-16\Изображение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/>
          <a:stretch/>
        </p:blipFill>
        <p:spPr bwMode="auto">
          <a:xfrm>
            <a:off x="4932040" y="931761"/>
            <a:ext cx="3816424" cy="56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572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11266" name="Picture 2" descr="E:\Скан дипломов 23\Педагогик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58380"/>
            <a:ext cx="4338143" cy="59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586206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Награды поощрения </a:t>
            </a:r>
            <a:b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Calibri"/>
              </a:rPr>
              <a:t>с различных сайтов и порталов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/>
                <a:ea typeface="Calibri"/>
              </a:rPr>
              <a:t>сети интернет</a:t>
            </a:r>
            <a:endParaRPr lang="ru-RU" b="1" u="sng" dirty="0">
              <a:solidFill>
                <a:srgbClr val="002060"/>
              </a:solidFill>
            </a:endParaRPr>
          </a:p>
        </p:txBody>
      </p:sp>
      <p:pic>
        <p:nvPicPr>
          <p:cNvPr id="8195" name="Picture 3" descr="E:\Скан дипломов 23\ПДД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56376" cy="57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7593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/>
                <a:ea typeface="Calibri"/>
              </a:rPr>
              <a:t>Муниципальный уровень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E:\Скан дипломов 23\Зоопарк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86773"/>
            <a:ext cx="4410151" cy="606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71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7809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stvospital\Desktop\ЗАКАЧ\питомиц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133254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5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tvospital\Pictures\2023-01-17\Изображение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/>
          <a:stretch/>
        </p:blipFill>
        <p:spPr bwMode="auto">
          <a:xfrm>
            <a:off x="2915816" y="764704"/>
            <a:ext cx="3744416" cy="5451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7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9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Интернет-публикации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Pictures\2023-01-10\Изображе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/>
          <a:stretch/>
        </p:blipFill>
        <p:spPr bwMode="auto">
          <a:xfrm>
            <a:off x="683568" y="938675"/>
            <a:ext cx="7673790" cy="533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50405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stvospital\Pictures\2023-01-09\Изображение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/>
          <a:stretch/>
        </p:blipFill>
        <p:spPr bwMode="auto">
          <a:xfrm>
            <a:off x="4788024" y="836712"/>
            <a:ext cx="3960440" cy="57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104456" cy="5706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22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Pictures\2023-01-10\Изображение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/>
          <a:stretch/>
        </p:blipFill>
        <p:spPr bwMode="auto">
          <a:xfrm>
            <a:off x="4604966" y="366171"/>
            <a:ext cx="4464496" cy="59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Pictures\2023-01-09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/>
          <a:stretch/>
        </p:blipFill>
        <p:spPr bwMode="auto">
          <a:xfrm>
            <a:off x="295574" y="332656"/>
            <a:ext cx="410075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7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7606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u="sng" dirty="0"/>
          </a:p>
        </p:txBody>
      </p:sp>
      <p:pic>
        <p:nvPicPr>
          <p:cNvPr id="10242" name="Picture 2" descr="E:\Скан дипломов 23\77 лП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/>
          <a:stretch/>
        </p:blipFill>
        <p:spPr bwMode="auto">
          <a:xfrm>
            <a:off x="2771800" y="932342"/>
            <a:ext cx="4175643" cy="57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6858</TotalTime>
  <Words>239</Words>
  <Application>Microsoft Office PowerPoint</Application>
  <PresentationFormat>Экран (4:3)</PresentationFormat>
  <Paragraphs>38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3. Наличие публикаций Интернет-публикации</vt:lpstr>
      <vt:lpstr>Республиканский уровень</vt:lpstr>
      <vt:lpstr>Презентация PowerPoint</vt:lpstr>
      <vt:lpstr>4. Результаты участия воспитанников в конкурсах, выставках, турнирах, соревнованиях, акциях, фестивалях Интернет</vt:lpstr>
      <vt:lpstr>Муниципальный уровень</vt:lpstr>
      <vt:lpstr>Республиканский уровень</vt:lpstr>
      <vt:lpstr>5. Наличие авторских программ, методических пособий. 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Уровень образовательной организации</vt:lpstr>
      <vt:lpstr>Презентация PowerPoint</vt:lpstr>
      <vt:lpstr>Презентация PowerPoint</vt:lpstr>
      <vt:lpstr>Презентация PowerPoint</vt:lpstr>
      <vt:lpstr>7. Проведении открытых занятий, мастер-классов, мероприятий</vt:lpstr>
      <vt:lpstr>Уровень образовательной организации</vt:lpstr>
      <vt:lpstr>Республиканский уровень </vt:lpstr>
      <vt:lpstr> 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Член педагогических Интернет сообществ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12.  Работа с детьми из социально- неблагополучных семей</vt:lpstr>
      <vt:lpstr>13. Участие педагога в профессиональных конкурсах на порталах сети интернет</vt:lpstr>
      <vt:lpstr>14. Награды поощрения  с различных сайтов и порталов сети интернет</vt:lpstr>
      <vt:lpstr>Презентация PowerPoint</vt:lpstr>
      <vt:lpstr>Республиканский уровень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stvospital</cp:lastModifiedBy>
  <cp:revision>380</cp:revision>
  <cp:lastPrinted>2023-01-17T06:20:13Z</cp:lastPrinted>
  <dcterms:created xsi:type="dcterms:W3CDTF">2013-10-11T03:51:55Z</dcterms:created>
  <dcterms:modified xsi:type="dcterms:W3CDTF">2023-02-17T12:37:01Z</dcterms:modified>
</cp:coreProperties>
</file>