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89" r:id="rId5"/>
    <p:sldId id="290" r:id="rId6"/>
    <p:sldId id="29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A8D50F-35C1-4986-A313-012F31C12DA5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DA9C85-14D8-48B4-A35F-AE3EBEAD37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2627784" y="5301208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2" action="ppaction://hlinksldjump"/>
          </p:cNvPr>
          <p:cNvSpPr/>
          <p:nvPr/>
        </p:nvSpPr>
        <p:spPr>
          <a:xfrm>
            <a:off x="4148336" y="5301208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580112" y="5301208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i.ytimg.com/vi/hmqFksNBnPA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7" r="29887" b="2116"/>
          <a:stretch/>
        </p:blipFill>
        <p:spPr bwMode="auto">
          <a:xfrm>
            <a:off x="395536" y="0"/>
            <a:ext cx="1475656" cy="21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04" y="2348880"/>
            <a:ext cx="14747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14747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379"/>
            <a:ext cx="14747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44" y="4581128"/>
            <a:ext cx="14747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s://avatars.mds.yandex.net/get-pdb/1932674/09e85a70-e520-4d5d-9338-c98a5085dc96/s1200?webp=fals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98" r="17195" b="446"/>
          <a:stretch/>
        </p:blipFill>
        <p:spPr bwMode="auto">
          <a:xfrm>
            <a:off x="5580112" y="0"/>
            <a:ext cx="1644191" cy="21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74" y="-2034"/>
            <a:ext cx="16462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55" y="2340496"/>
            <a:ext cx="16462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6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148 L -0.10833 0.03148 C -0.13941 0.03148 -0.17726 -0.11112 -0.17726 -0.22315 L -0.17726 -0.4777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2483768" y="5229200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узел 5">
            <a:hlinkClick r:id="rId2" action="ppaction://hlinksldjump"/>
          </p:cNvPr>
          <p:cNvSpPr/>
          <p:nvPr/>
        </p:nvSpPr>
        <p:spPr>
          <a:xfrm>
            <a:off x="3995936" y="5290476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2" action="ppaction://hlinksldjump"/>
          </p:cNvPr>
          <p:cNvSpPr/>
          <p:nvPr/>
        </p:nvSpPr>
        <p:spPr>
          <a:xfrm>
            <a:off x="5436096" y="5270082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.pinimg.com/736x/4a/b4/d9/4ab4d9c35c8646e44749d3b489b06e50--butterfly-pictures-butterfly-tatto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97" y="116781"/>
            <a:ext cx="158633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85" y="1628800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60" y="1679418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96" y="116632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50" y="3213125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25" y="3255962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s://avatars.mds.yandex.net/get-pdb/1539674/8f1c2802-b8ef-495b-8369-e04bccd6a868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879119"/>
            <a:ext cx="4596492" cy="28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7674 1.48148E-6 C 0.11112 1.48148E-6 0.15365 -0.13241 0.15365 -0.23889 L 0.15365 -0.4777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>
            <a:hlinkClick r:id="rId2" action="ppaction://hlinksldjump"/>
          </p:cNvPr>
          <p:cNvSpPr/>
          <p:nvPr/>
        </p:nvSpPr>
        <p:spPr>
          <a:xfrm>
            <a:off x="2483768" y="5229200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995936" y="5258575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2" action="ppaction://hlinksldjump"/>
          </p:cNvPr>
          <p:cNvSpPr/>
          <p:nvPr/>
        </p:nvSpPr>
        <p:spPr>
          <a:xfrm>
            <a:off x="5436096" y="5301208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cdn5.vectorstock.com/i/1000x1000/26/29/bullfinches-vector-60726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439" r="922" b="7320"/>
          <a:stretch/>
        </p:blipFill>
        <p:spPr bwMode="auto">
          <a:xfrm>
            <a:off x="5425349" y="353730"/>
            <a:ext cx="3692672" cy="36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2.infourok.ru/uploads/ex/0f40/00086027-b24ae61a/2/hello_html_53fde4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16703" r="18062" b="6862"/>
          <a:stretch/>
        </p:blipFill>
        <p:spPr bwMode="auto">
          <a:xfrm>
            <a:off x="755576" y="4228380"/>
            <a:ext cx="1830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08" y="353730"/>
            <a:ext cx="1828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29804"/>
            <a:ext cx="1828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" y="2929805"/>
            <a:ext cx="1828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231"/>
            <a:ext cx="1828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828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08" y="1631230"/>
            <a:ext cx="1828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0382 4.81481E-6 C -0.00556 4.81481E-6 -0.00764 -0.13102 -0.00764 -0.23588 L -0.00764 -0.4715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2627784" y="5301208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2" action="ppaction://hlinksldjump"/>
          </p:cNvPr>
          <p:cNvSpPr/>
          <p:nvPr/>
        </p:nvSpPr>
        <p:spPr>
          <a:xfrm>
            <a:off x="4148336" y="5301208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580112" y="5301208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8" name="Picture 12" descr="https://bipbap.ru/wp-content/uploads/2019/06/lisa-041-8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4144" r="5947" b="6008"/>
          <a:stretch/>
        </p:blipFill>
        <p:spPr bwMode="auto">
          <a:xfrm>
            <a:off x="5410200" y="922866"/>
            <a:ext cx="3698304" cy="36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pinimg.com/736x/dd/e1/34/dde1347e4f753c6d3e08f2143571063c--bambi--pan-p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24745"/>
            <a:ext cx="344663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148 L -0.10833 0.03148 C -0.13941 0.03148 -0.17726 -0.11112 -0.17726 -0.22315 L -0.17726 -0.47778 " pathEditMode="fixed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>
            <a:hlinkClick r:id="rId2" action="ppaction://hlinksldjump"/>
          </p:cNvPr>
          <p:cNvSpPr/>
          <p:nvPr/>
        </p:nvSpPr>
        <p:spPr>
          <a:xfrm>
            <a:off x="2483768" y="5229200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995936" y="5258575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2" action="ppaction://hlinksldjump"/>
          </p:cNvPr>
          <p:cNvSpPr/>
          <p:nvPr/>
        </p:nvSpPr>
        <p:spPr>
          <a:xfrm>
            <a:off x="5436096" y="5301208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i.ytimg.com/vi/TOV3t7TwJSo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8645" r="9585" b="7920"/>
          <a:stretch/>
        </p:blipFill>
        <p:spPr bwMode="auto">
          <a:xfrm>
            <a:off x="24573" y="1052736"/>
            <a:ext cx="375533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get-mpic/1924580/img_id865643819891469239.jpeg/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47" y="980728"/>
            <a:ext cx="3528462" cy="30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0382 4.81481E-6 C -0.00556 4.81481E-6 -0.00764 -0.13102 -0.00764 -0.23588 L -0.00764 -0.4715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2483768" y="5229200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узел 5">
            <a:hlinkClick r:id="rId2" action="ppaction://hlinksldjump"/>
          </p:cNvPr>
          <p:cNvSpPr/>
          <p:nvPr/>
        </p:nvSpPr>
        <p:spPr>
          <a:xfrm>
            <a:off x="3995936" y="5290476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2" action="ppaction://hlinksldjump"/>
          </p:cNvPr>
          <p:cNvSpPr/>
          <p:nvPr/>
        </p:nvSpPr>
        <p:spPr>
          <a:xfrm>
            <a:off x="5436096" y="5270082"/>
            <a:ext cx="136815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avatars.mds.yandex.net/get-pdb/1947635/989e90ac-a8ea-4ac2-8334-b0bfd8dcfc33/s6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22253" r="12367" b="14783"/>
          <a:stretch/>
        </p:blipFill>
        <p:spPr bwMode="auto">
          <a:xfrm>
            <a:off x="0" y="1556792"/>
            <a:ext cx="3660928" cy="31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tatic4.depositphotos.com/1011549/285/i/950/depositphotos_2859545-stock-photo-cucumb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25824" r="5832" b="12474"/>
          <a:stretch/>
        </p:blipFill>
        <p:spPr bwMode="auto">
          <a:xfrm>
            <a:off x="5415692" y="1476068"/>
            <a:ext cx="3728308" cy="18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7674 1.48148E-6 C 0.11112 1.48148E-6 0.15365 -0.13241 0.15365 -0.23889 L 0.15365 -0.4777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780</TotalTime>
  <Words>18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65</cp:revision>
  <dcterms:created xsi:type="dcterms:W3CDTF">2015-10-11T09:20:01Z</dcterms:created>
  <dcterms:modified xsi:type="dcterms:W3CDTF">2020-02-04T17:45:55Z</dcterms:modified>
</cp:coreProperties>
</file>