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0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4" r:id="rId12"/>
    <p:sldId id="267" r:id="rId13"/>
    <p:sldId id="268" r:id="rId14"/>
    <p:sldId id="272" r:id="rId15"/>
    <p:sldId id="269" r:id="rId16"/>
    <p:sldId id="270" r:id="rId17"/>
    <p:sldId id="271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13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364" autoAdjust="0"/>
  </p:normalViewPr>
  <p:slideViewPr>
    <p:cSldViewPr snapToGrid="0">
      <p:cViewPr varScale="1">
        <p:scale>
          <a:sx n="76" d="100"/>
          <a:sy n="76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68E6-4BF5-4A09-A398-220F0144A966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E3990-BEC4-4B1B-ADF7-EB52C364BB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0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E3990-BEC4-4B1B-ADF7-EB52C364BBA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2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19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62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78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199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822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5057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49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136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0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1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17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32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402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56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40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5061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766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7CA66AA-822B-4C69-A7C4-38501D537977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8042016-ADD6-4218-A235-ACC4915879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7835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  <p:sldLayoutId id="2147484233" r:id="rId13"/>
    <p:sldLayoutId id="2147484234" r:id="rId14"/>
    <p:sldLayoutId id="2147484235" r:id="rId15"/>
    <p:sldLayoutId id="2147484236" r:id="rId16"/>
    <p:sldLayoutId id="21474842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4sar.schoolrm.ru/sveden/employees/11122/410254/?sphrase_id=2008681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5667" y="0"/>
            <a:ext cx="11244552" cy="1745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cap="none" dirty="0">
                <a:ln>
                  <a:noFill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</a:t>
            </a:r>
            <a:r>
              <a:rPr lang="ru-RU" sz="3600" cap="none" dirty="0" smtClean="0">
                <a:ln>
                  <a:noFill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</a:t>
            </a:r>
            <a:br>
              <a:rPr lang="ru-RU" sz="3600" cap="none" dirty="0" smtClean="0">
                <a:ln>
                  <a:noFill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cap="none" dirty="0">
                <a:ln>
                  <a:noFill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cap="none" dirty="0">
                <a:ln>
                  <a:noFill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cap="none" dirty="0">
                <a:ln w="11430">
                  <a:solidFill>
                    <a:srgbClr val="00B050"/>
                  </a:solidFill>
                </a:ln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ПОРТФОЛИО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1" y="1634837"/>
            <a:ext cx="11286115" cy="5001490"/>
          </a:xfrm>
        </p:spPr>
        <p:txBody>
          <a:bodyPr>
            <a:normAutofit/>
          </a:bodyPr>
          <a:lstStyle/>
          <a:p>
            <a:pPr lvl="0" algn="ctr" defTabSz="914400"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ru-RU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Вольновой Елены Анатольевны, </a:t>
            </a:r>
          </a:p>
          <a:p>
            <a:pPr lvl="0" algn="ctr" defTabSz="914400"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ru-RU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br>
              <a:rPr lang="ru-RU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ребенка-детский </a:t>
            </a:r>
            <a:r>
              <a:rPr lang="ru-RU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№ 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14»</a:t>
            </a:r>
            <a:endParaRPr lang="ru-RU" sz="28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spcAft>
                <a:spcPts val="0"/>
              </a:spcAft>
              <a:buClr>
                <a:srgbClr val="31B6FD"/>
              </a:buClr>
              <a:buSzPct val="100000"/>
            </a:pPr>
            <a:r>
              <a:rPr lang="ru-RU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г.о.Саранск</a:t>
            </a:r>
            <a:endParaRPr lang="ru-RU" sz="24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C00000"/>
                </a:solidFill>
                <a:latin typeface="Times New Roman" pitchFamily="16" charset="0"/>
              </a:rPr>
              <a:t>Дата рождения: </a:t>
            </a:r>
            <a:r>
              <a:rPr lang="ru-RU" sz="2000" b="1" dirty="0">
                <a:solidFill>
                  <a:prstClr val="black"/>
                </a:solidFill>
                <a:latin typeface="Times New Roman" pitchFamily="16" charset="0"/>
              </a:rPr>
              <a:t>02.08.1971 г.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C00000"/>
                </a:solidFill>
                <a:latin typeface="Times New Roman" pitchFamily="16" charset="0"/>
              </a:rPr>
              <a:t>Профессиональное образование: 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6" charset="0"/>
              </a:rPr>
              <a:t>высшее, ФГБОУ ВО «МГУ им. Н.П. Огарёва», Психология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6" charset="0"/>
              </a:rPr>
              <a:t>Диплом: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6" charset="0"/>
              </a:rPr>
              <a:t> № 101318 0685451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6" charset="0"/>
              </a:rPr>
              <a:t>Профессиональная переподготовка: </a:t>
            </a:r>
            <a:r>
              <a:rPr lang="ru-RU" sz="2000" b="1" dirty="0">
                <a:solidFill>
                  <a:prstClr val="black"/>
                </a:solidFill>
                <a:latin typeface="Times New Roman" pitchFamily="16" charset="0"/>
              </a:rPr>
              <a:t>ГБОУ ДПО (ПК) С «Мордовский</a:t>
            </a:r>
          </a:p>
          <a:p>
            <a:pPr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prstClr val="black"/>
                </a:solidFill>
                <a:latin typeface="Times New Roman" pitchFamily="16" charset="0"/>
              </a:rPr>
              <a:t>республиканский институт образования» по программе «Педагогика и </a:t>
            </a:r>
          </a:p>
          <a:p>
            <a:pPr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prstClr val="black"/>
                </a:solidFill>
                <a:latin typeface="Times New Roman" pitchFamily="16" charset="0"/>
              </a:rPr>
              <a:t>м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6" charset="0"/>
              </a:rPr>
              <a:t>етодика дошкольного </a:t>
            </a:r>
            <a:r>
              <a:rPr lang="ru-RU" sz="2000" b="1" dirty="0">
                <a:solidFill>
                  <a:prstClr val="black"/>
                </a:solidFill>
                <a:latin typeface="Times New Roman" pitchFamily="16" charset="0"/>
              </a:rPr>
              <a:t>образования»</a:t>
            </a:r>
          </a:p>
          <a:p>
            <a:pPr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C00000"/>
                </a:solidFill>
                <a:latin typeface="Times New Roman" pitchFamily="16" charset="0"/>
              </a:rPr>
              <a:t>Диплом:</a:t>
            </a:r>
            <a:r>
              <a:rPr lang="ru-RU" sz="2000" b="1" dirty="0">
                <a:solidFill>
                  <a:schemeClr val="bg1"/>
                </a:solidFill>
                <a:latin typeface="Times New Roman" pitchFamily="16" charset="0"/>
              </a:rPr>
              <a:t> №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6" charset="0"/>
              </a:rPr>
              <a:t>132402509835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6" charset="0"/>
              </a:rPr>
              <a:t>Стаж педагогической работы (по специальности):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6" charset="0"/>
              </a:rPr>
              <a:t>12 лет</a:t>
            </a: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6" charset="0"/>
              </a:rPr>
              <a:t>Общий </a:t>
            </a:r>
            <a:r>
              <a:rPr lang="ru-RU" sz="2000" b="1" dirty="0">
                <a:solidFill>
                  <a:srgbClr val="C00000"/>
                </a:solidFill>
                <a:latin typeface="Times New Roman" pitchFamily="16" charset="0"/>
              </a:rPr>
              <a:t>трудовой стаж: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6" charset="0"/>
              </a:rPr>
              <a:t>27 лет</a:t>
            </a:r>
          </a:p>
          <a:p>
            <a:pPr lvl="0" algn="just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Наличие квалификационной категории: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первая</a:t>
            </a:r>
          </a:p>
          <a:p>
            <a:pPr lvl="0" algn="just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Дата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последней аттестации: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23.05.2018г</a:t>
            </a:r>
          </a:p>
          <a:p>
            <a:pPr lvl="0" algn="just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lvl="0" algn="just" defTabSz="914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prstClr val="black"/>
              </a:solidFill>
              <a:latin typeface="Times New Roman" pitchFamily="16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027" r="7350"/>
          <a:stretch/>
        </p:blipFill>
        <p:spPr>
          <a:xfrm>
            <a:off x="9258300" y="3830782"/>
            <a:ext cx="2407226" cy="210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32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2507672" y="0"/>
            <a:ext cx="7176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2400" dirty="0">
              <a:solidFill>
                <a:schemeClr val="bg1"/>
              </a:solidFill>
              <a:latin typeface="Corbel" pitchFamily="34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31" y="614751"/>
            <a:ext cx="3767933" cy="5628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10" y="614751"/>
            <a:ext cx="3711012" cy="562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22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95" y="596598"/>
            <a:ext cx="4046804" cy="5720326"/>
          </a:xfrm>
          <a:prstGeom prst="rect">
            <a:avLst/>
          </a:prstGeom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2507672" y="0"/>
            <a:ext cx="7176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Наставничество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54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5119" y="2724045"/>
            <a:ext cx="6740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Наличие публикаций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5119" y="378935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портале сайта Интернет-2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Российский уровень-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42344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2507672" y="0"/>
            <a:ext cx="7176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dirty="0">
              <a:solidFill>
                <a:schemeClr val="bg1"/>
              </a:solidFill>
              <a:latin typeface="Corbel" pitchFamily="34" charset="0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54" y="595745"/>
            <a:ext cx="3649490" cy="55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41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52" y="657223"/>
            <a:ext cx="4176975" cy="5903637"/>
          </a:xfrm>
          <a:prstGeom prst="rect">
            <a:avLst/>
          </a:prstGeom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2507672" y="0"/>
            <a:ext cx="7176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dirty="0">
              <a:solidFill>
                <a:schemeClr val="bg1"/>
              </a:solidFill>
              <a:latin typeface="Corbel" pitchFamily="34" charset="0"/>
              <a:cs typeface="Arial" charset="0"/>
            </a:endParaRPr>
          </a:p>
        </p:txBody>
      </p:sp>
      <p:pic>
        <p:nvPicPr>
          <p:cNvPr id="1026" name="Picture 2" descr="https://nsportal.ru/sites/all/modules/e_svid/tmp/svidetelstvo-4708870-2100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54" y="657223"/>
            <a:ext cx="4176975" cy="59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916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2507672" y="0"/>
            <a:ext cx="7176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dirty="0">
              <a:solidFill>
                <a:schemeClr val="bg1"/>
              </a:solidFill>
              <a:latin typeface="Corbel" pitchFamily="34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7" y="1255664"/>
            <a:ext cx="5711986" cy="4038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255664"/>
            <a:ext cx="5689600" cy="402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84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2507672" y="0"/>
            <a:ext cx="7176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dirty="0">
              <a:solidFill>
                <a:schemeClr val="bg1"/>
              </a:solidFill>
              <a:latin typeface="Corbel" pitchFamily="34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9" y="1440613"/>
            <a:ext cx="5640078" cy="39862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111" y="461665"/>
            <a:ext cx="4413887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56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2507672" y="0"/>
            <a:ext cx="7176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dirty="0">
              <a:solidFill>
                <a:schemeClr val="bg1"/>
              </a:solidFill>
              <a:latin typeface="Corbel" pitchFamily="34" charset="0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1450" t="15057" r="32680" b="5208"/>
          <a:stretch/>
        </p:blipFill>
        <p:spPr>
          <a:xfrm>
            <a:off x="0" y="635530"/>
            <a:ext cx="4024097" cy="5029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006" t="13281" r="23519" b="13087"/>
          <a:stretch/>
        </p:blipFill>
        <p:spPr>
          <a:xfrm>
            <a:off x="6616700" y="1211760"/>
            <a:ext cx="5575300" cy="33221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097" y="1126844"/>
            <a:ext cx="2823286" cy="364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36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1009361" y="1942668"/>
            <a:ext cx="10394950" cy="317500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98525" y="4367213"/>
            <a:ext cx="103949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Заочные/дистанционные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мероприятия-2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уровень-3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уровень-4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57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71" y="818562"/>
            <a:ext cx="3901629" cy="5869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6" y="818561"/>
            <a:ext cx="3862613" cy="578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32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775855"/>
            <a:ext cx="11009024" cy="5015345"/>
          </a:xfrm>
        </p:spPr>
        <p:txBody>
          <a:bodyPr/>
          <a:lstStyle/>
          <a:p>
            <a:pPr algn="ctr"/>
            <a:endParaRPr lang="ru-RU" sz="2800" cap="all" spc="200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2800" cap="all" spc="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800" cap="all" spc="2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Представление </a:t>
            </a:r>
            <a:r>
              <a:rPr lang="ru-RU" sz="2800" cap="all" spc="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аттестационного педагогического опыта на сайте МАДОУ «Центр развития ребенка – детский сад №14</a:t>
            </a:r>
            <a:r>
              <a:rPr lang="ru-RU" sz="2800" cap="all" spc="2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800" cap="all" spc="200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sz="2000" cap="all" spc="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https://ds14sar.schoolrm.ru/sveden/employees/11122/410254/?sphrase_id=2008681</a:t>
            </a:r>
            <a:r>
              <a:rPr lang="ru-RU" sz="2800" cap="all" spc="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cap="all" spc="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794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4880" t="17708" r="36796" b="10133"/>
          <a:stretch/>
        </p:blipFill>
        <p:spPr>
          <a:xfrm>
            <a:off x="4191746" y="830997"/>
            <a:ext cx="3754581" cy="5377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92" y="830997"/>
            <a:ext cx="3784823" cy="5377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0" y="830997"/>
            <a:ext cx="3561971" cy="53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98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3" y="1110965"/>
            <a:ext cx="3698298" cy="51876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3"/>
          <a:stretch/>
        </p:blipFill>
        <p:spPr>
          <a:xfrm>
            <a:off x="4505292" y="1277298"/>
            <a:ext cx="6993981" cy="48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69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4773" t="15246" r="34773" b="7860"/>
          <a:stretch/>
        </p:blipFill>
        <p:spPr>
          <a:xfrm>
            <a:off x="1510587" y="826332"/>
            <a:ext cx="4073237" cy="5782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87" y="830997"/>
            <a:ext cx="4086650" cy="57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91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69" y="1158613"/>
            <a:ext cx="3728149" cy="5269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61" y="1158613"/>
            <a:ext cx="3728150" cy="52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63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5273" y="2168467"/>
            <a:ext cx="89223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6528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7" y="678872"/>
            <a:ext cx="3734102" cy="5541819"/>
          </a:xfrm>
          <a:prstGeom prst="rect">
            <a:avLst/>
          </a:prstGeom>
        </p:spPr>
      </p:pic>
      <p:pic>
        <p:nvPicPr>
          <p:cNvPr id="4" name="Picture 2" descr="D:\Презентация\Вольнова Е.А. для аттестации\рецензия\рецензия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20" y="678873"/>
            <a:ext cx="3918357" cy="55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Презентация\Вольнова Е.А. для аттестации\рецензия\рецензия00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68" y="678872"/>
            <a:ext cx="3918358" cy="554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98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39"/>
          <a:stretch/>
        </p:blipFill>
        <p:spPr>
          <a:xfrm>
            <a:off x="253999" y="807714"/>
            <a:ext cx="3777933" cy="5334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88"/>
          <a:stretch/>
        </p:blipFill>
        <p:spPr>
          <a:xfrm>
            <a:off x="4229099" y="807714"/>
            <a:ext cx="3803335" cy="5331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820451"/>
            <a:ext cx="3746500" cy="531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32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1121064" y="218931"/>
            <a:ext cx="10337800" cy="382659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7100" y="4319588"/>
            <a:ext cx="10337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организации-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уровень-3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уровень-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уровень-6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71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18503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Выступление,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3" y="1246412"/>
            <a:ext cx="3601805" cy="5371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201" y="1246412"/>
            <a:ext cx="3585926" cy="537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79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Выступление,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"/>
          <a:stretch/>
        </p:blipFill>
        <p:spPr>
          <a:xfrm>
            <a:off x="641335" y="1468764"/>
            <a:ext cx="3078272" cy="4460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"/>
          <a:stretch/>
        </p:blipFill>
        <p:spPr>
          <a:xfrm>
            <a:off x="4544291" y="1464827"/>
            <a:ext cx="3006436" cy="4437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9"/>
          <a:stretch/>
        </p:blipFill>
        <p:spPr>
          <a:xfrm>
            <a:off x="8705014" y="1464828"/>
            <a:ext cx="3107806" cy="44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7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1" y="685799"/>
            <a:ext cx="10981315" cy="2971801"/>
          </a:xfrm>
        </p:spPr>
        <p:txBody>
          <a:bodyPr/>
          <a:lstStyle/>
          <a:p>
            <a:pPr algn="ctr"/>
            <a:r>
              <a:rPr lang="ru-RU" sz="2800" spc="200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10981314" cy="1947333"/>
          </a:xfrm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организации-2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уровень-3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137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Выступление,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5847" t="21117" r="25297" b="8996"/>
          <a:stretch/>
        </p:blipFill>
        <p:spPr>
          <a:xfrm>
            <a:off x="3653114" y="1411873"/>
            <a:ext cx="3754582" cy="5112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17" y="1411872"/>
            <a:ext cx="3616679" cy="51123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5" y="1422624"/>
            <a:ext cx="3641249" cy="51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18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2037" y="2168467"/>
            <a:ext cx="86452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41388" y="4702175"/>
            <a:ext cx="10309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организации-3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уровень-4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Международный-7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10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endParaRPr lang="ru-RU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>
          <a:xfrm>
            <a:off x="1111978" y="686383"/>
            <a:ext cx="4006468" cy="5839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"/>
          <a:stretch/>
        </p:blipFill>
        <p:spPr>
          <a:xfrm>
            <a:off x="6840151" y="686383"/>
            <a:ext cx="3994104" cy="581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70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endParaRPr lang="ru-RU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1"/>
          <a:stretch/>
        </p:blipFill>
        <p:spPr>
          <a:xfrm>
            <a:off x="284425" y="769844"/>
            <a:ext cx="3442448" cy="5104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9"/>
          <a:stretch/>
        </p:blipFill>
        <p:spPr>
          <a:xfrm>
            <a:off x="4276866" y="769845"/>
            <a:ext cx="3523245" cy="5062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4"/>
          <a:stretch/>
        </p:blipFill>
        <p:spPr>
          <a:xfrm>
            <a:off x="8350103" y="769844"/>
            <a:ext cx="3481679" cy="509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6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endParaRPr lang="ru-RU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6698" t="22321" r="24764" b="6535"/>
          <a:stretch/>
        </p:blipFill>
        <p:spPr>
          <a:xfrm>
            <a:off x="3768436" y="461666"/>
            <a:ext cx="4476711" cy="62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18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1976438" y="2157413"/>
            <a:ext cx="9788525" cy="954087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77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1" y="461665"/>
            <a:ext cx="4013199" cy="5672824"/>
          </a:xfrm>
          <a:prstGeom prst="rect">
            <a:avLst/>
          </a:prstGeom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552" t="21528" r="10761" b="16493"/>
          <a:stretch/>
        </p:blipFill>
        <p:spPr>
          <a:xfrm>
            <a:off x="4559298" y="461665"/>
            <a:ext cx="7073901" cy="4273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1357" t="21791" r="10859" b="48958"/>
          <a:stretch/>
        </p:blipFill>
        <p:spPr>
          <a:xfrm>
            <a:off x="4559297" y="4734732"/>
            <a:ext cx="7073901" cy="20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5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1554163" y="1484313"/>
            <a:ext cx="10125075" cy="3367087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63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3" y="830996"/>
            <a:ext cx="3836676" cy="5423301"/>
          </a:xfrm>
          <a:prstGeom prst="rect">
            <a:avLst/>
          </a:prstGeom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педагогических сообществах, в жюри конкурсов</a:t>
            </a:r>
            <a:endParaRPr lang="ru-RU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3114" t="21875" r="12714" b="17361"/>
          <a:stretch/>
        </p:blipFill>
        <p:spPr>
          <a:xfrm>
            <a:off x="4734519" y="830996"/>
            <a:ext cx="6155153" cy="3881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3016" t="44724" r="12421" b="31250"/>
          <a:stretch/>
        </p:blipFill>
        <p:spPr>
          <a:xfrm>
            <a:off x="4734520" y="4712623"/>
            <a:ext cx="6155152" cy="152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08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педагогических сообществах, в жюри конкурсов</a:t>
            </a:r>
            <a:endParaRPr lang="ru-RU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7"/>
          <a:stretch/>
        </p:blipFill>
        <p:spPr>
          <a:xfrm>
            <a:off x="1613858" y="830997"/>
            <a:ext cx="3947383" cy="5666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7"/>
          <a:stretch/>
        </p:blipFill>
        <p:spPr>
          <a:xfrm>
            <a:off x="6727411" y="830997"/>
            <a:ext cx="3926733" cy="561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0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8474" y="778800"/>
            <a:ext cx="4145415" cy="54356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8113" y="778800"/>
            <a:ext cx="3879462" cy="5435600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302327" y="122238"/>
            <a:ext cx="10141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400" dirty="0">
              <a:solidFill>
                <a:schemeClr val="bg1"/>
              </a:solidFill>
              <a:latin typeface="Corbel" pitchFamily="34" charset="0"/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5750" t="17140" r="13264" b="5018"/>
          <a:stretch/>
        </p:blipFill>
        <p:spPr>
          <a:xfrm>
            <a:off x="8184788" y="778800"/>
            <a:ext cx="3848563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85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педагогических сообществах, в жюри конкурсов</a:t>
            </a:r>
            <a:endParaRPr lang="ru-RU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"/>
          <a:stretch/>
        </p:blipFill>
        <p:spPr>
          <a:xfrm>
            <a:off x="1525935" y="830997"/>
            <a:ext cx="3534775" cy="5168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"/>
          <a:stretch/>
        </p:blipFill>
        <p:spPr>
          <a:xfrm>
            <a:off x="6586645" y="830997"/>
            <a:ext cx="3624156" cy="526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24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педагогических сообществах, в жюри конкурсов</a:t>
            </a:r>
            <a:endParaRPr lang="ru-RU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7"/>
          <a:stretch/>
        </p:blipFill>
        <p:spPr>
          <a:xfrm>
            <a:off x="4113181" y="830997"/>
            <a:ext cx="3965638" cy="58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96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1121930" y="1560945"/>
            <a:ext cx="9975850" cy="164465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84275" y="2705100"/>
            <a:ext cx="99758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rbel" pitchFamily="34" charset="0"/>
              </a:rPr>
              <a:t>-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системы воспитательной работы;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-наличие качественной, эстетически оформленной текущей документации;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-организация индивидуального подхода;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-снижение простудной заболеваемости воспитанников;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-отлаженная система взаимодействия с родителями 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-отсутствие жалоб и обращений родителей на неправомерные действия;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-реализация здоровье сберегающих технологий в воспитательном процессе;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-духовно-нравственное воспитание и народные традиции</a:t>
            </a:r>
          </a:p>
        </p:txBody>
      </p:sp>
    </p:spTree>
    <p:extLst>
      <p:ext uri="{BB962C8B-B14F-4D97-AF65-F5344CB8AC3E}">
        <p14:creationId xmlns:p14="http://schemas.microsoft.com/office/powerpoint/2010/main" val="1718878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"/>
          <a:stretch/>
        </p:blipFill>
        <p:spPr>
          <a:xfrm>
            <a:off x="1591870" y="708483"/>
            <a:ext cx="3728275" cy="5442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"/>
          <a:stretch/>
        </p:blipFill>
        <p:spPr>
          <a:xfrm>
            <a:off x="6096000" y="685505"/>
            <a:ext cx="3782292" cy="55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22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1160463" y="1128713"/>
            <a:ext cx="9871075" cy="171926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60463" y="3095625"/>
            <a:ext cx="98710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rbel" pitchFamily="34" charset="0"/>
              </a:rPr>
              <a:t>-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систематическое проведение родительских собраний;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-проведение экскурсий ,образовательных  путешествий с детьми; проведение совместных конкурсов, выставок;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</a:t>
            </a:r>
          </a:p>
        </p:txBody>
      </p:sp>
    </p:spTree>
    <p:extLst>
      <p:ext uri="{BB962C8B-B14F-4D97-AF65-F5344CB8AC3E}">
        <p14:creationId xmlns:p14="http://schemas.microsoft.com/office/powerpoint/2010/main" val="1862346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"/>
          <a:stretch/>
        </p:blipFill>
        <p:spPr>
          <a:xfrm>
            <a:off x="1508333" y="461665"/>
            <a:ext cx="4076862" cy="59529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"/>
          <a:stretch/>
        </p:blipFill>
        <p:spPr>
          <a:xfrm>
            <a:off x="7093528" y="461665"/>
            <a:ext cx="4004365" cy="591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124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"/>
          <a:stretch/>
        </p:blipFill>
        <p:spPr>
          <a:xfrm>
            <a:off x="1421694" y="704528"/>
            <a:ext cx="3977124" cy="5883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5933005" y="704528"/>
            <a:ext cx="4128655" cy="591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67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"/>
          <a:stretch/>
        </p:blipFill>
        <p:spPr>
          <a:xfrm>
            <a:off x="1791695" y="817323"/>
            <a:ext cx="3897174" cy="5659269"/>
          </a:xfrm>
          <a:prstGeom prst="rect">
            <a:avLst/>
          </a:prstGeom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2400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0"/>
          <a:stretch/>
        </p:blipFill>
        <p:spPr>
          <a:xfrm>
            <a:off x="6544800" y="803469"/>
            <a:ext cx="3919049" cy="56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0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1136217" y="2254538"/>
            <a:ext cx="10252075" cy="186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628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2"/>
          <a:stretch/>
        </p:blipFill>
        <p:spPr>
          <a:xfrm>
            <a:off x="8199590" y="475519"/>
            <a:ext cx="3922556" cy="5703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"/>
          <a:stretch/>
        </p:blipFill>
        <p:spPr>
          <a:xfrm>
            <a:off x="134471" y="475519"/>
            <a:ext cx="3960138" cy="5731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3"/>
          <a:stretch/>
        </p:blipFill>
        <p:spPr>
          <a:xfrm>
            <a:off x="4161844" y="475519"/>
            <a:ext cx="3970510" cy="574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0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3843" y="685800"/>
            <a:ext cx="4048095" cy="551735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5221" y="1712516"/>
            <a:ext cx="4982940" cy="3463925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706457" y="0"/>
            <a:ext cx="8617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400" dirty="0">
              <a:solidFill>
                <a:schemeClr val="bg1"/>
              </a:solidFill>
              <a:latin typeface="Corbe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25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1167535" y="1759672"/>
            <a:ext cx="10217150" cy="1925637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13352" y="4023014"/>
            <a:ext cx="10217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Порталы сети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Интернет-2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уровень-3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3000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"/>
          <a:stretch/>
        </p:blipFill>
        <p:spPr>
          <a:xfrm>
            <a:off x="4128283" y="632613"/>
            <a:ext cx="3935433" cy="5360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"/>
          <a:stretch/>
        </p:blipFill>
        <p:spPr>
          <a:xfrm>
            <a:off x="8144088" y="632613"/>
            <a:ext cx="3734827" cy="54356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4880" t="20738" r="36370" b="8807"/>
          <a:stretch/>
        </p:blipFill>
        <p:spPr>
          <a:xfrm>
            <a:off x="157454" y="632613"/>
            <a:ext cx="3890457" cy="536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156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53" y="697295"/>
            <a:ext cx="3686585" cy="5211142"/>
          </a:xfrm>
          <a:prstGeom prst="rect">
            <a:avLst/>
          </a:prstGeom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"/>
          <a:stretch/>
        </p:blipFill>
        <p:spPr>
          <a:xfrm>
            <a:off x="330200" y="932083"/>
            <a:ext cx="3467030" cy="4971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t="429" r="2148" b="3937"/>
          <a:stretch/>
        </p:blipFill>
        <p:spPr>
          <a:xfrm>
            <a:off x="8398795" y="814534"/>
            <a:ext cx="3460696" cy="49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795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1933575" y="2616201"/>
            <a:ext cx="9544050" cy="100330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84238" y="3863975"/>
            <a:ext cx="95456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Сайты и порталы сети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уровень-6   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220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" y="461665"/>
            <a:ext cx="4051421" cy="57268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29" y="461665"/>
            <a:ext cx="4051421" cy="5726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637" y="710479"/>
            <a:ext cx="37719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981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6389" t="20833" r="24524" b="6076"/>
          <a:stretch/>
        </p:blipFill>
        <p:spPr>
          <a:xfrm>
            <a:off x="7196418" y="851370"/>
            <a:ext cx="4064001" cy="5741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4" y="1436876"/>
            <a:ext cx="6051516" cy="457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04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 txBox="1">
            <a:spLocks/>
          </p:cNvSpPr>
          <p:nvPr/>
        </p:nvSpPr>
        <p:spPr>
          <a:xfrm>
            <a:off x="3260725" y="2824163"/>
            <a:ext cx="6111875" cy="630237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69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1728169" y="-27709"/>
            <a:ext cx="86729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400" dirty="0">
              <a:solidFill>
                <a:schemeClr val="bg1"/>
              </a:solidFill>
              <a:latin typeface="Corbel" pitchFamily="34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88" y="701914"/>
            <a:ext cx="4072481" cy="5724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853" y="701914"/>
            <a:ext cx="3932261" cy="57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38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2590799" y="0"/>
            <a:ext cx="71766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400" dirty="0">
              <a:solidFill>
                <a:schemeClr val="bg1"/>
              </a:solidFill>
              <a:latin typeface="Corbel" pitchFamily="34" charset="0"/>
              <a:cs typeface="Arial" charset="0"/>
            </a:endParaRPr>
          </a:p>
        </p:txBody>
      </p:sp>
      <p:pic>
        <p:nvPicPr>
          <p:cNvPr id="5" name="Рисунок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792" y="922216"/>
            <a:ext cx="3633395" cy="577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2156" y="937844"/>
            <a:ext cx="4129644" cy="5758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"/>
          <a:stretch/>
        </p:blipFill>
        <p:spPr>
          <a:xfrm>
            <a:off x="8215745" y="937844"/>
            <a:ext cx="3861955" cy="569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20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2590799" y="0"/>
            <a:ext cx="71766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400" dirty="0">
              <a:solidFill>
                <a:schemeClr val="bg1"/>
              </a:solidFill>
              <a:latin typeface="Corbel" pitchFamily="34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" y="504855"/>
            <a:ext cx="3879273" cy="59506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37" y="504855"/>
            <a:ext cx="3967126" cy="5950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50" y="504855"/>
            <a:ext cx="4078410" cy="59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2073" y="2682481"/>
            <a:ext cx="8104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2.Наставничество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684212" y="3843867"/>
            <a:ext cx="10981314" cy="1947333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77947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1043</TotalTime>
  <Words>647</Words>
  <Application>Microsoft Office PowerPoint</Application>
  <PresentationFormat>Широкоэкранный</PresentationFormat>
  <Paragraphs>113</Paragraphs>
  <Slides>56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4" baseType="lpstr">
      <vt:lpstr>Arial</vt:lpstr>
      <vt:lpstr>Calibri</vt:lpstr>
      <vt:lpstr>Century Gothic</vt:lpstr>
      <vt:lpstr>Corbel</vt:lpstr>
      <vt:lpstr>Monotype Corsiva</vt:lpstr>
      <vt:lpstr>Times New Roman</vt:lpstr>
      <vt:lpstr>Wingdings 3</vt:lpstr>
      <vt:lpstr>Сектор</vt:lpstr>
      <vt:lpstr>Министерство образования РМ  ПОРТФОЛИО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Alena</dc:creator>
  <cp:lastModifiedBy>USER</cp:lastModifiedBy>
  <cp:revision>115</cp:revision>
  <dcterms:created xsi:type="dcterms:W3CDTF">2023-02-18T15:09:53Z</dcterms:created>
  <dcterms:modified xsi:type="dcterms:W3CDTF">2023-03-03T10:22:10Z</dcterms:modified>
</cp:coreProperties>
</file>