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0" y="0"/>
            <a:ext cx="91246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3</cp:revision>
  <dcterms:created xsi:type="dcterms:W3CDTF">2020-01-27T12:59:32Z</dcterms:created>
  <dcterms:modified xsi:type="dcterms:W3CDTF">2020-01-28T16:43:02Z</dcterms:modified>
</cp:coreProperties>
</file>