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70" r:id="rId3"/>
    <p:sldId id="271" r:id="rId4"/>
    <p:sldId id="272" r:id="rId5"/>
    <p:sldId id="273" r:id="rId6"/>
    <p:sldId id="274" r:id="rId7"/>
    <p:sldId id="276" r:id="rId8"/>
    <p:sldId id="277" r:id="rId9"/>
    <p:sldId id="278" r:id="rId10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96D1-897A-40B0-B4A3-0C484ABACDD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1104-0D2D-43A6-ADD7-47FE7E1638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96D1-897A-40B0-B4A3-0C484ABACDD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1104-0D2D-43A6-ADD7-47FE7E1638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96D1-897A-40B0-B4A3-0C484ABACDD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1104-0D2D-43A6-ADD7-47FE7E1638DD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96D1-897A-40B0-B4A3-0C484ABACDD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1104-0D2D-43A6-ADD7-47FE7E1638D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96D1-897A-40B0-B4A3-0C484ABACDD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1104-0D2D-43A6-ADD7-47FE7E1638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96D1-897A-40B0-B4A3-0C484ABACDD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1104-0D2D-43A6-ADD7-47FE7E1638D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96D1-897A-40B0-B4A3-0C484ABACDD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1104-0D2D-43A6-ADD7-47FE7E1638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96D1-897A-40B0-B4A3-0C484ABACDD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1104-0D2D-43A6-ADD7-47FE7E1638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96D1-897A-40B0-B4A3-0C484ABACDD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1104-0D2D-43A6-ADD7-47FE7E1638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96D1-897A-40B0-B4A3-0C484ABACDD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1104-0D2D-43A6-ADD7-47FE7E1638D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96D1-897A-40B0-B4A3-0C484ABACDD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51104-0D2D-43A6-ADD7-47FE7E1638D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FF296D1-897A-40B0-B4A3-0C484ABACDDB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7551104-0D2D-43A6-ADD7-47FE7E1638D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3407" t="20960" r="22867" b="14069"/>
          <a:stretch/>
        </p:blipFill>
        <p:spPr bwMode="auto">
          <a:xfrm>
            <a:off x="179512" y="116632"/>
            <a:ext cx="8784976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956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4797152"/>
            <a:ext cx="4032448" cy="1080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268760"/>
            <a:ext cx="3960440" cy="7920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64896" cy="562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04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ds25.edu-ukhta.ru/media/upload/2022/01/01/img_user_file_5fdf9706ca00d_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60648"/>
            <a:ext cx="8712968" cy="61206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929"/>
            <a:ext cx="7211144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49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484784"/>
            <a:ext cx="6840760" cy="48965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920880" cy="936104"/>
          </a:xfrm>
        </p:spPr>
        <p:txBody>
          <a:bodyPr/>
          <a:lstStyle/>
          <a:p>
            <a:r>
              <a:rPr lang="ru-RU" sz="2000" b="1" dirty="0" smtClean="0"/>
              <a:t>Умница</a:t>
            </a:r>
            <a:r>
              <a:rPr lang="ru-RU" sz="2000" dirty="0"/>
              <a:t> </a:t>
            </a:r>
            <a:r>
              <a:rPr lang="ru-RU" sz="2000" dirty="0" smtClean="0"/>
              <a:t>- самая умная и серьёзная, очень много знает и всегда рассказывает      ребятам интересные истории из мира природы.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408466" cy="507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12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07705" y="1556792"/>
            <a:ext cx="5760640" cy="48965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Самым озорным, весёлым и затейливым и затейливым является </a:t>
            </a:r>
            <a:r>
              <a:rPr lang="ru-RU" sz="2000" b="1" dirty="0" smtClean="0"/>
              <a:t>Шалун.</a:t>
            </a:r>
            <a:br>
              <a:rPr lang="ru-RU" sz="2000" b="1" dirty="0" smtClean="0"/>
            </a:br>
            <a:r>
              <a:rPr lang="ru-RU" sz="2000" dirty="0" smtClean="0"/>
              <a:t>Он любит шалить – прыгать, бегать и играть. Шалун расположился в центре «Снежного городка».</a:t>
            </a:r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05678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49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635895" y="3717032"/>
            <a:ext cx="3384377" cy="14401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8640960" cy="125272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Самыми спортивными в «Снежном городке» оказались </a:t>
            </a:r>
            <a:r>
              <a:rPr lang="ru-RU" sz="2000" b="1" dirty="0" smtClean="0"/>
              <a:t>Ёлочка </a:t>
            </a:r>
            <a:r>
              <a:rPr lang="ru-RU" sz="2000" dirty="0" smtClean="0"/>
              <a:t>и </a:t>
            </a:r>
            <a:r>
              <a:rPr lang="ru-RU" sz="2000" b="1" dirty="0" smtClean="0"/>
              <a:t>Тихоня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>Ёлочка учит детей кататься на лыжах, а Тихоня играет в подвижные игры и водит детей по лабиринту.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945353"/>
            <a:ext cx="4750835" cy="356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9"/>
          <a:stretch/>
        </p:blipFill>
        <p:spPr bwMode="auto">
          <a:xfrm>
            <a:off x="264464" y="1547153"/>
            <a:ext cx="4307547" cy="401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34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После игр и развлечений все персонажи «Сказочного городка» отдыхают на «Сказочных площадках»</a:t>
            </a:r>
            <a:endParaRPr lang="ru-RU" sz="2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17" y="1268413"/>
            <a:ext cx="6625166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25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7"/>
            <a:ext cx="7156317" cy="313011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332656"/>
            <a:ext cx="7488832" cy="648072"/>
          </a:xfrm>
        </p:spPr>
        <p:txBody>
          <a:bodyPr>
            <a:noAutofit/>
          </a:bodyPr>
          <a:lstStyle/>
          <a:p>
            <a:r>
              <a:rPr lang="ru-RU" sz="2000" dirty="0" smtClean="0"/>
              <a:t>Путешествие  по сказкам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" r="2211" b="9525"/>
          <a:stretch/>
        </p:blipFill>
        <p:spPr bwMode="auto">
          <a:xfrm>
            <a:off x="611560" y="1124744"/>
            <a:ext cx="795434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089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692696"/>
            <a:ext cx="6480720" cy="8983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620688"/>
            <a:ext cx="7902057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2676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212</TotalTime>
  <Words>62</Words>
  <Application>Microsoft Office PowerPoint</Application>
  <PresentationFormat>Экран (4:3)</PresentationFormat>
  <Paragraphs>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Волна</vt:lpstr>
      <vt:lpstr>Презентация PowerPoint</vt:lpstr>
      <vt:lpstr>Презентация PowerPoint</vt:lpstr>
      <vt:lpstr>Презентация PowerPoint</vt:lpstr>
      <vt:lpstr>Умница - самая умная и серьёзная, очень много знает и всегда рассказывает      ребятам интересные истории из мира природы.</vt:lpstr>
      <vt:lpstr>Самым озорным, весёлым и затейливым и затейливым является Шалун. Он любит шалить – прыгать, бегать и играть. Шалун расположился в центре «Снежного городка».</vt:lpstr>
      <vt:lpstr>Самыми спортивными в «Снежном городке» оказались Ёлочка и Тихоня. Ёлочка учит детей кататься на лыжах, а Тихоня играет в подвижные игры и водит детей по лабиринту.</vt:lpstr>
      <vt:lpstr>После игр и развлечений все персонажи «Сказочного городка» отдыхают на «Сказочных площадках»</vt:lpstr>
      <vt:lpstr>Путешествие  по сказкам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19</cp:revision>
  <cp:lastPrinted>2022-11-07T14:07:32Z</cp:lastPrinted>
  <dcterms:created xsi:type="dcterms:W3CDTF">2022-07-26T07:39:10Z</dcterms:created>
  <dcterms:modified xsi:type="dcterms:W3CDTF">2023-02-09T12:25:48Z</dcterms:modified>
</cp:coreProperties>
</file>