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70" r:id="rId3"/>
    <p:sldId id="268" r:id="rId4"/>
    <p:sldId id="269" r:id="rId5"/>
    <p:sldId id="289" r:id="rId6"/>
    <p:sldId id="299" r:id="rId7"/>
    <p:sldId id="256" r:id="rId8"/>
    <p:sldId id="261" r:id="rId9"/>
    <p:sldId id="290" r:id="rId10"/>
    <p:sldId id="283" r:id="rId11"/>
    <p:sldId id="260" r:id="rId12"/>
    <p:sldId id="276" r:id="rId13"/>
    <p:sldId id="277" r:id="rId14"/>
    <p:sldId id="278" r:id="rId15"/>
    <p:sldId id="281" r:id="rId16"/>
    <p:sldId id="282" r:id="rId17"/>
    <p:sldId id="294" r:id="rId18"/>
    <p:sldId id="296" r:id="rId19"/>
    <p:sldId id="298" r:id="rId20"/>
    <p:sldId id="292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6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3A4DC-08F2-4C20-A81B-36589DF27B8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0AD9C-DEA8-4FB9-8012-729DE7461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3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AD9C-DEA8-4FB9-8012-729DE74619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34073"/>
            <a:ext cx="62667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«Нетрадиционная техника          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рисования для дошкольников.</a:t>
            </a:r>
          </a:p>
          <a:p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исование мыльными пузырями»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4621267"/>
            <a:ext cx="3496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МДОУ «Детский сад №71»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Дерябина Наталья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игры дуть пузы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61734" cy="23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ыльные пузы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9" y="3068960"/>
            <a:ext cx="4068452" cy="29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1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Картинки по запросу рисование мыльными пузырями в детском сад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8"/>
          <a:stretch/>
        </p:blipFill>
        <p:spPr bwMode="auto">
          <a:xfrm>
            <a:off x="-252536" y="0"/>
            <a:ext cx="10049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0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2536371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9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gBW66hxJw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2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9"/>
            <a:ext cx="9144000" cy="69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6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f0d55c801b69c0b20b06148c991e5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исование мыльными пузырям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2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9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рисование мыльными пузырями в детском сад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0" y="-190173"/>
            <a:ext cx="9036496" cy="70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1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6633"/>
            <a:ext cx="7704856" cy="1008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5" y="1196752"/>
            <a:ext cx="4402617" cy="403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 r="32302"/>
          <a:stretch/>
        </p:blipFill>
        <p:spPr bwMode="auto">
          <a:xfrm>
            <a:off x="4572000" y="1196752"/>
            <a:ext cx="4248472" cy="40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9" r="23663"/>
          <a:stretch/>
        </p:blipFill>
        <p:spPr bwMode="auto">
          <a:xfrm>
            <a:off x="179512" y="188640"/>
            <a:ext cx="3600400" cy="41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26610" b="8651"/>
          <a:stretch/>
        </p:blipFill>
        <p:spPr bwMode="auto">
          <a:xfrm>
            <a:off x="3923928" y="188640"/>
            <a:ext cx="49685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9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88641"/>
            <a:ext cx="694932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8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88254" y="1381125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детей с нетрадиционной техникой рисования мыльными пузырями для развития их творческого воображения.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воображения, фантазии и творческих способностей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необычного процесса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способность  видеть что-то интересное в обычных вещах.</a:t>
            </a:r>
          </a:p>
        </p:txBody>
      </p:sp>
      <p:pic>
        <p:nvPicPr>
          <p:cNvPr id="12" name="Рисунок 11" descr="http://lychik.ru/images/stati/unnamed_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1812"/>
            <a:ext cx="3168352" cy="4279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75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125203513_detsad965691403975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08"/>
            <a:ext cx="7020272" cy="68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7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спасибо за внимание ри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8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2120" y="1052736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Гуашь или пищевые красители.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Вода.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Моющее средство: жидкое мыло или детский шампунь.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Коктейльные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трубочки.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Одноразовые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стаканчики или небольшие контейнеры.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Клеёнка или газетная бумага.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Салфетки.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Плотная бумага.</a:t>
            </a:r>
          </a:p>
          <a:p>
            <a:endParaRPr lang="ru-RU" dirty="0"/>
          </a:p>
        </p:txBody>
      </p:sp>
      <p:pic>
        <p:nvPicPr>
          <p:cNvPr id="12292" name="Picture 4" descr="Картинки по запросу как сделать мыльные пузыри для рис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6805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62" y="422108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Сделать раствор для мыльных пузырей: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раствор приготовленной гуаши налить в небольшую посуду, потом в нее добавить 1-2ч. л шампуни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(жидкого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мыла)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немного налить воды. Всё это тщательно перемешать и оставить на ночь. После того, как краска настоялась, можно приглашать детей на увлекательный процесс рисования. Воспитатель рассказывает детям, как рисовать мыльными пузырями, показывает, как необходимо подуть в контейнер с краской, чтобы образовались мыльные пузыри.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Нетрадиционная техника рисования мыльными пузырями (мастер-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2016224" cy="26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4" descr="http://www.maam.ru/upload/blogs/dada0bc93911b4b372ec3222e2fa28a4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259"/>
            <a:ext cx="1981154" cy="27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maam.ru/upload/blogs/67aa523abbd33d2a2233d4ea19def847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030830" cy="27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maam.ru/upload/blogs/f72d0cf613c578220781f8c4227f73b0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94" y="501636"/>
            <a:ext cx="2003868" cy="26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6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272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Предварительная работа: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мыльными пузырями могут только те дети, которые умеют хорошо пользоваться соломинкой - выдувать через нее воздух. Перед тем как начать процесс рисования мыльными пузырями, необходимо подготовиться к нему. С детьми нужно потренироваться, поиграть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трубочками.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CIM\100PHOTO\SAM_03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3" r="23222" b="13306"/>
          <a:stretch/>
        </p:blipFill>
        <p:spPr bwMode="auto">
          <a:xfrm>
            <a:off x="237279" y="2276872"/>
            <a:ext cx="2488557" cy="32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0PHOTO\SAM_03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 bwMode="auto">
          <a:xfrm rot="5400000">
            <a:off x="5892699" y="2766179"/>
            <a:ext cx="38393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0PHOTO\SAM_03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8418" r="28439"/>
          <a:stretch/>
        </p:blipFill>
        <p:spPr bwMode="auto">
          <a:xfrm>
            <a:off x="3203848" y="3247703"/>
            <a:ext cx="2986268" cy="3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0PHOTO\SAM_0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9" r="19053" b="13450"/>
          <a:stretch/>
        </p:blipFill>
        <p:spPr bwMode="auto">
          <a:xfrm>
            <a:off x="251520" y="260648"/>
            <a:ext cx="2731625" cy="32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00PHOTO\SAM_0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0" r="14594" b="12531"/>
          <a:stretch/>
        </p:blipFill>
        <p:spPr bwMode="auto">
          <a:xfrm>
            <a:off x="2966451" y="3140968"/>
            <a:ext cx="3045709" cy="35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00PHOTO\SAM_03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5008" r="30788" b="8442"/>
          <a:stretch/>
        </p:blipFill>
        <p:spPr bwMode="auto">
          <a:xfrm>
            <a:off x="6012160" y="260648"/>
            <a:ext cx="3054016" cy="37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7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6632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Объяснение техники рисования</a:t>
            </a:r>
          </a:p>
          <a:p>
            <a:r>
              <a:rPr lang="ru-RU" dirty="0" smtClean="0"/>
              <a:t>Сначала </a:t>
            </a:r>
            <a:r>
              <a:rPr lang="ru-RU" dirty="0"/>
              <a:t>я опускаю коктейльную трубочку в стаканчик с цветным мыльным раствором и дую, так чтобы поверх стаканчика получилась пенная «шапка» из мыльных пузырей. Затем, на стаканчик с пенной «шапкой» аккуратно накладываю лист бумаги, держа его пальцами рук за противоположные стороны. Лист бумаги нужно немного подержать на стаканчике, чтобы краска впиталась в </a:t>
            </a:r>
            <a:r>
              <a:rPr lang="ru-RU" dirty="0" smtClean="0"/>
              <a:t>него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" name="Picture 10" descr="http://www.maam.ru/upload/blogs/fedc3893346e7ef9673824d6951bb3c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7" y="2640400"/>
            <a:ext cx="3166385" cy="42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xn--80afdys4h.xn--80achbdub6dfjh.xn--p1ai/upload/images/news/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93" y="2640401"/>
            <a:ext cx="2744938" cy="29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исование пузыря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55" y="2640400"/>
            <a:ext cx="2736304" cy="24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1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2450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Прикладываем лист бумаги к пузырящемуся раствору. Пузыри начинают лопаться и оставлять следы на бумаге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Пузыри можно накладывать на листе друг на друга или создавать отдельные отпечатки на расстоянии друг от друга.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www.maam.ru/upload/blogs/d335d6bbd8351d2286f58bdcf922792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835"/>
            <a:ext cx="8280920" cy="52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8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568952" cy="10081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готовых работ выполненных в технике  рисования мыльными пузырями</a:t>
            </a:r>
            <a:endParaRPr lang="ru-RU" sz="3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Desktop\netradicionnye-metody-razvitija-rechi-detej_5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079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289</Words>
  <Application>Microsoft Office PowerPoint</Application>
  <PresentationFormat>Экран (4:3)</PresentationFormat>
  <Paragraphs>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наталья дерябина</cp:lastModifiedBy>
  <cp:revision>83</cp:revision>
  <dcterms:created xsi:type="dcterms:W3CDTF">2016-09-01T17:13:20Z</dcterms:created>
  <dcterms:modified xsi:type="dcterms:W3CDTF">2018-02-12T18:44:36Z</dcterms:modified>
</cp:coreProperties>
</file>