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9" r:id="rId4"/>
    <p:sldId id="269" r:id="rId5"/>
    <p:sldId id="262" r:id="rId6"/>
    <p:sldId id="275" r:id="rId7"/>
    <p:sldId id="260" r:id="rId8"/>
    <p:sldId id="271" r:id="rId9"/>
    <p:sldId id="272" r:id="rId10"/>
    <p:sldId id="261" r:id="rId11"/>
    <p:sldId id="274" r:id="rId12"/>
    <p:sldId id="276" r:id="rId13"/>
    <p:sldId id="277" r:id="rId14"/>
    <p:sldId id="279" r:id="rId15"/>
    <p:sldId id="268" r:id="rId16"/>
    <p:sldId id="280" r:id="rId17"/>
    <p:sldId id="281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AA7DD-B46F-4067-A60D-48A0B3F97890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AFBD9F-82F4-4E9C-BAEF-070DC322B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AA7DD-B46F-4067-A60D-48A0B3F97890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AFBD9F-82F4-4E9C-BAEF-070DC322B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AA7DD-B46F-4067-A60D-48A0B3F97890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AFBD9F-82F4-4E9C-BAEF-070DC322B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AA7DD-B46F-4067-A60D-48A0B3F97890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AFBD9F-82F4-4E9C-BAEF-070DC322B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AA7DD-B46F-4067-A60D-48A0B3F97890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AFBD9F-82F4-4E9C-BAEF-070DC322B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AA7DD-B46F-4067-A60D-48A0B3F97890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AFBD9F-82F4-4E9C-BAEF-070DC322B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AA7DD-B46F-4067-A60D-48A0B3F97890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AFBD9F-82F4-4E9C-BAEF-070DC322B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AA7DD-B46F-4067-A60D-48A0B3F97890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AFBD9F-82F4-4E9C-BAEF-070DC322B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AA7DD-B46F-4067-A60D-48A0B3F97890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AFBD9F-82F4-4E9C-BAEF-070DC322B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AA7DD-B46F-4067-A60D-48A0B3F97890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AFBD9F-82F4-4E9C-BAEF-070DC322B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AA7DD-B46F-4067-A60D-48A0B3F97890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AFBD9F-82F4-4E9C-BAEF-070DC322B6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D2AA7DD-B46F-4067-A60D-48A0B3F97890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0AFBD9F-82F4-4E9C-BAEF-070DC322B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playcast.ru/uploads/2016/04/15/18271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5479" cy="69266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776864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Великая Отечественная война глазами детей.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dirty="0" smtClean="0"/>
              <a:t>Дети, разучившиеся плакать…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685032"/>
            <a:ext cx="4032448" cy="9144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оспитатель 1 категории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МДОУ «Детский сад №93»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Николаева О. 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5" descr="C:\Users\home\Desktop\выступление ВОВ глазами детей\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12976"/>
            <a:ext cx="3954016" cy="3252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playcast.ru/uploads/2016/04/15/18271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5479" cy="69266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2769504" cy="1828800"/>
          </a:xfrm>
        </p:spPr>
        <p:txBody>
          <a:bodyPr/>
          <a:lstStyle/>
          <a:p>
            <a:pPr algn="ctr"/>
            <a:r>
              <a:rPr lang="ru-RU" dirty="0" smtClean="0"/>
              <a:t>Сыны полка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C:\Users\home\Desktop\выступление ВОВ глазами детей\1452177046_stihi-pro-den-pobedy-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4664"/>
            <a:ext cx="2914675" cy="3127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C:\Users\home\Desktop\выступление ВОВ глазами детей\7-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861048"/>
            <a:ext cx="3642742" cy="2652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 descr="C:\Users\home\Desktop\выступление ВОВ глазами детей\img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861048"/>
            <a:ext cx="367240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playcast.ru/uploads/2016/04/15/18271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5479" cy="69266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 descr="C:\Users\home\Desktop\выступление ВОВ глазами детей\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7920880" cy="6183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playcast.ru/uploads/2016/04/15/18271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5479" cy="69266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C:\Users\home\Desktop\выступление ВОВ глазами детей\i_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604" y="620689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playcast.ru/uploads/2016/04/15/18271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5479" cy="69266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C:\Users\home\Desktop\выступление ВОВ глазами детей\img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595" y="404664"/>
            <a:ext cx="7896877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playcast.ru/uploads/2016/04/15/18271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5479" cy="69266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6082" name="Picture 2" descr="C:\Users\home\Desktop\выступление ВОВ глазами детей\deti_pomnyat_kniga_vospominanij_o_velikoj_otechestvennoj_vojne_350_auto_0_1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0648"/>
            <a:ext cx="2808312" cy="3915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home\Desktop\выступление ВОВ глазами детей\4533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861048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3" name="Picture 3" descr="C:\Users\home\Desktop\выступление ВОВ глазами детей\70-1-6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198100"/>
            <a:ext cx="3758856" cy="2471260"/>
          </a:xfrm>
          <a:prstGeom prst="rect">
            <a:avLst/>
          </a:prstGeom>
          <a:noFill/>
        </p:spPr>
      </p:pic>
      <p:pic>
        <p:nvPicPr>
          <p:cNvPr id="46084" name="Picture 4" descr="C:\Users\home\Desktop\выступление ВОВ глазами детей\bela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620688"/>
            <a:ext cx="3753921" cy="278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playcast.ru/uploads/2016/04/15/18271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5479" cy="69266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C:\Users\home\Desktop\выступление ВОВ глазами детей\Baltermants136.110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32488"/>
            <a:ext cx="3946900" cy="2852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 descr="C:\Users\home\Desktop\выступление ВОВ глазами детей\117284280_69308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48680"/>
            <a:ext cx="3600400" cy="271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C:\Users\home\Desktop\выступление ВОВ глазами детей\B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284984"/>
            <a:ext cx="2605246" cy="3377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playcast.ru/uploads/2016/04/15/18271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5479" cy="69266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7" name="Picture 3" descr="C:\Users\home\Desktop\выступление ВОВ глазами детей\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3859535" cy="279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C:\Users\home\Desktop\выступление ВОВ глазами детей\502978-078c508701f7b84a2f9786565747fbbe.jpg.pagespeed.ce.B4xQhwH3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8416" y="980728"/>
            <a:ext cx="3246276" cy="4529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9" name="Picture 5" descr="C:\Users\home\Desktop\выступление ВОВ глазами детей\shturm+berlina+vostochnij+front+vtoraya+mirovaya+vojna+997253479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980728"/>
            <a:ext cx="3456384" cy="2438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playcast.ru/uploads/2016/04/15/18271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5479" cy="69266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772400" cy="868078"/>
          </a:xfrm>
        </p:spPr>
        <p:txBody>
          <a:bodyPr/>
          <a:lstStyle/>
          <a:p>
            <a:pPr algn="ctr"/>
            <a:r>
              <a:rPr lang="ru-RU" dirty="0" smtClean="0"/>
              <a:t>После войны…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3" descr="C:\Users\home\Desktop\выступление ВОВ глазами детей\1409037125_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01008"/>
            <a:ext cx="4415011" cy="2945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0" name="Picture 2" descr="C:\Users\home\Desktop\выступление ВОВ глазами детей\915816cbb956c884408adb2668c7e189__980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84784"/>
            <a:ext cx="424310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playcast.ru/uploads/2016/04/15/18271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5479" cy="69266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20688"/>
            <a:ext cx="7772400" cy="7446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победу!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9" name="Picture 3" descr="C:\Users\home\Desktop\выступление ВОВ глазами детей\6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340768"/>
            <a:ext cx="3121025" cy="2571750"/>
          </a:xfrm>
          <a:prstGeom prst="rect">
            <a:avLst/>
          </a:prstGeom>
          <a:noFill/>
        </p:spPr>
      </p:pic>
      <p:pic>
        <p:nvPicPr>
          <p:cNvPr id="34820" name="Picture 4" descr="C:\Users\home\Desktop\выступление ВОВ глазами детей\vetera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30982"/>
            <a:ext cx="3148608" cy="2850165"/>
          </a:xfrm>
          <a:prstGeom prst="rect">
            <a:avLst/>
          </a:prstGeom>
          <a:noFill/>
        </p:spPr>
      </p:pic>
      <p:pic>
        <p:nvPicPr>
          <p:cNvPr id="34821" name="Picture 5" descr="C:\Users\home\Desktop\выступление ВОВ глазами детей\regnum_picture_14627921181099613_norm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717032"/>
            <a:ext cx="2952328" cy="2879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playcast.ru/uploads/2016/04/15/18271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5479" cy="69266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776864" cy="936104"/>
          </a:xfrm>
        </p:spPr>
        <p:txBody>
          <a:bodyPr>
            <a:normAutofit/>
          </a:bodyPr>
          <a:lstStyle/>
          <a:p>
            <a:pPr algn="ctr"/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685032"/>
            <a:ext cx="4032448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8914" name="Picture 2" descr="https://ds04.infourok.ru/uploads/ex/117f/00081446-4f3a5db9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69961"/>
            <a:ext cx="7920880" cy="6011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playcast.ru/uploads/2016/04/15/18271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5479" cy="69266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772400" cy="9607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home\Desktop\выступление ВОВ глазами детей\0_96323_d5aa4ac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48680"/>
            <a:ext cx="377068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C:\Users\home\Desktop\выступление ВОВ глазами детей\Slid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4664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C:\Users\home\Desktop\выступление ВОВ глазами детей\voyna_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717032"/>
            <a:ext cx="3816424" cy="2641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playcast.ru/uploads/2016/04/15/18271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5479" cy="69266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1" name="Picture 3" descr="C:\Users\home\Desktop\выступление ВОВ глазами детей\zavgorodniy-podvig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7877674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playcast.ru/uploads/2016/04/15/18271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5479" cy="69266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C:\Users\home\Desktop\выступление ВОВ глазами детей\img1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332656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C:\Users\home\Desktop\выступление ВОВ глазами детей\Аушвиц  Auschwitz concentration camp - Bing 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48680"/>
            <a:ext cx="3744416" cy="2698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C:\Users\home\Desktop\выступление ВОВ глазами детей\12_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573016"/>
            <a:ext cx="3589789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playcast.ru/uploads/2016/04/15/18271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5479" cy="69266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00811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Дети, воспитанные трудом и доблестью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C:\Users\home\Desktop\выступление ВОВ глазами детей\img_user_file_54e442da1345f_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7" name="Picture 3" descr="C:\Users\home\Desktop\выступление ВОВ глазами детей\img8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556792"/>
            <a:ext cx="385192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0" name="Picture 6" descr="C:\Users\home\Desktop\выступление ВОВ глазами детей\img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221088"/>
            <a:ext cx="3491880" cy="2474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playcast.ru/uploads/2016/04/15/18271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5479" cy="69266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5" name="Picture 3" descr="C:\Users\home\Desktop\выступление ВОВ глазами детей\slide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595" y="332656"/>
            <a:ext cx="7896877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playcast.ru/uploads/2016/04/15/18271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5479" cy="69266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C:\Users\home\Desktop\выступление ВОВ глазами детей\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playcast.ru/uploads/2016/04/15/18271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5479" cy="69266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068960"/>
            <a:ext cx="7451168" cy="58004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Дети, которые очень хотели помочь фронту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3" name="Picture 3" descr="C:\Users\home\Desktop\выступление ВОВ глазами детей\1494330890118923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73016"/>
            <a:ext cx="41700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4" name="Picture 4" descr="C:\Users\home\Desktop\выступление ВОВ глазами детей\В столярной мастерской Дома пионеров. Подростки изготавливаю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32656"/>
            <a:ext cx="381642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home\Desktop\выступление ВОВ глазами детей\В столярной мастерской Дома пионеров. Подростки изготавливаю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76672"/>
            <a:ext cx="381642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6" name="Picture 6" descr="C:\Users\home\Desktop\выступление ВОВ глазами детей\Выставка-Дети-и-война-1024x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717032"/>
            <a:ext cx="380492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7" name="Picture 7" descr="C:\Users\home\Desktop\выступление ВОВ глазами детей\Они заменили ушедших на фронт. Ленинград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620688"/>
            <a:ext cx="3776803" cy="2478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185</TotalTime>
  <Words>45</Words>
  <Application>Microsoft Office PowerPoint</Application>
  <PresentationFormat>Экран (4:3)</PresentationFormat>
  <Paragraphs>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Великая Отечественная война глазами детей.  Дети, разучившиеся плакать…</vt:lpstr>
      <vt:lpstr>Слайд 2</vt:lpstr>
      <vt:lpstr>Слайд 3</vt:lpstr>
      <vt:lpstr>Слайд 4</vt:lpstr>
      <vt:lpstr>Слайд 5</vt:lpstr>
      <vt:lpstr>Дети, воспитанные трудом и доблестью</vt:lpstr>
      <vt:lpstr>Слайд 7</vt:lpstr>
      <vt:lpstr>Слайд 8</vt:lpstr>
      <vt:lpstr>Дети, которые очень хотели помочь фронту</vt:lpstr>
      <vt:lpstr>Сыны полка</vt:lpstr>
      <vt:lpstr>Слайд 11</vt:lpstr>
      <vt:lpstr>Слайд 12</vt:lpstr>
      <vt:lpstr>Слайд 13</vt:lpstr>
      <vt:lpstr>Слайд 14</vt:lpstr>
      <vt:lpstr>Слайд 15</vt:lpstr>
      <vt:lpstr>Слайд 16</vt:lpstr>
      <vt:lpstr>После войны…</vt:lpstr>
      <vt:lpstr>Спасибо за победу!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 глазами детей. Дети</dc:title>
  <dc:creator>home</dc:creator>
  <cp:lastModifiedBy>home</cp:lastModifiedBy>
  <cp:revision>20</cp:revision>
  <dcterms:created xsi:type="dcterms:W3CDTF">2018-04-27T14:31:33Z</dcterms:created>
  <dcterms:modified xsi:type="dcterms:W3CDTF">2018-05-02T17:47:29Z</dcterms:modified>
</cp:coreProperties>
</file>