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0" r:id="rId5"/>
    <p:sldId id="268" r:id="rId6"/>
    <p:sldId id="266" r:id="rId7"/>
    <p:sldId id="267" r:id="rId8"/>
    <p:sldId id="262" r:id="rId9"/>
    <p:sldId id="263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C785D0-3A6D-41C8-A689-0CB162F77D92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2A9645-B16D-4E0D-9256-0CD07C2BBD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pedsovet.su/_ld/423/718458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latin typeface="Arial Black" pitchFamily="34" charset="0"/>
              </a:rPr>
              <a:t>Круглый стол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«Особенности Общения воспитателя  С ребенком»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964488" cy="504056"/>
          </a:xfrm>
        </p:spPr>
        <p:txBody>
          <a:bodyPr/>
          <a:lstStyle/>
          <a:p>
            <a:pPr algn="ctr"/>
            <a:r>
              <a:rPr lang="ru-RU" dirty="0" smtClean="0"/>
              <a:t>МБДОУ «Ромодановский детский сад комбинированного вида»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5589240"/>
            <a:ext cx="15719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2016 год</a:t>
            </a:r>
            <a:endParaRPr lang="ru-RU" sz="2800" b="1" cap="none" spc="0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4437112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Подготовили: </a:t>
            </a:r>
            <a:r>
              <a:rPr lang="ru-RU" dirty="0" err="1" smtClean="0"/>
              <a:t>Лашина</a:t>
            </a:r>
            <a:r>
              <a:rPr lang="ru-RU" dirty="0" smtClean="0"/>
              <a:t> О.С., учитель-логопед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Мельникова Е.П., воспитатель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</a:t>
            </a:r>
            <a:r>
              <a:rPr lang="ru-RU" dirty="0" err="1" smtClean="0"/>
              <a:t>Миняева</a:t>
            </a:r>
            <a:r>
              <a:rPr lang="ru-RU" dirty="0" smtClean="0"/>
              <a:t> Е.В., воспитатель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irpps.ru/fon-dlja-prezentacii/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59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412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Демократический стиль общения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1772816"/>
            <a:ext cx="38884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бщение и деятельность строятся на творческом сотрудничестве. Основная форма обращения — совет, рекомендация, просьба.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Данный стиль руководства можно выразить словами: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«Вместе задумали, вместе планируем, организуем, подводим итоги».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F:\stili-vospitaniya-dete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060848"/>
            <a:ext cx="4283968" cy="28559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irpps.ru/fon-dlja-prezentacii/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59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Либеральный стиль общения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95536" y="1196752"/>
            <a:ext cx="403244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занимает позицию стороннего наблюдателя, не вникает в жизнь коллектива, в проблемы отдельной личности.. Тон обращения диктуется желанием избежать сложных ситуаций, во многом зависит от настроения педагога, форма обращения — увещевания, уговоры.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стиль может быть выражен словами: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«Как все идет, так и пусть идет».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4" descr="comunication_b.jpg"/>
          <p:cNvPicPr>
            <a:picLocks noChangeAspect="1"/>
          </p:cNvPicPr>
          <p:nvPr/>
        </p:nvPicPr>
        <p:blipFill>
          <a:blip r:embed="rId3" cstate="print"/>
          <a:srcRect r="13322"/>
          <a:stretch>
            <a:fillRect/>
          </a:stretch>
        </p:blipFill>
        <p:spPr>
          <a:xfrm>
            <a:off x="4644008" y="2060848"/>
            <a:ext cx="4216400" cy="32400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5klass.net/datas/istorija/Kutuzov-Mikhail-Illarionovich/0009-009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mirpps.ru/fon-dlja-prezentacii/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5953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79512" y="2924944"/>
            <a:ext cx="8784976" cy="31085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едагогическое общение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взаимодействия педагога с воспитуемыми с целью познания их, оказания воспитательных воздействий, организации педагогически целесообразных взаимоотношений, формирование благоприятного для психического развития ребенка микроклимата в группе дошкольного учреждения.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Понятие «общение»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9512" y="1268760"/>
            <a:ext cx="87849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взаимодействие людей друг с другом в обмене информацией познавательного или аффективно-оценочного характера.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rpps.ru/fon-dlja-prezentacii/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59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Функции общения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1340768"/>
            <a:ext cx="864096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Установление общности между людьми,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которому способствует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знакообмен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который позволяет выделять «своих» среди всех прочих. Человек, который отмалчивается и отворачивается от людей, тем самым подает им (хочет или не хочет) знак, который читается следующим образом: «Я вам не свой, вы мне не свои».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Регуляция совместной деятельности.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совместной деятельности требует от каждого из нас определенных знаний. Дети получают их с самого рождения за счет общения со старшими.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Изначальный инструмент познания всего на свете.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Осознание своего «Я».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Ребенок в процессе общения постоянно переходит к «опредмечиванию» самого себя, к выделению «Я» среди других людей, среди разнообразных «не Я».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Самоопределение личности в ее мыслях и поступках.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Происходит во время удовлетворения потребностей физиологических и психологических (потребность в положительных эмоциях).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rpps.ru/fon-dlja-prezentacii/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59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84124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Формы общения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1080895"/>
            <a:ext cx="86409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1.Непосредственно-эмоциональное общение с близкими взрослыми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его основе лежит потребность ребенка во внимании и доброжелательном отношении к себе со стороны окружающих.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2.Ситуативно-деловая форма общения детей со взрослыми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(6 месяцев – 3 года). Главной особенностью этого вида общения детей со взрослыми следует считать практическое взаимодействие ребенка и взрослого. Помимо внимания и доброжелательности ребенок раннего возраста начинает испытывать нужду еще и в сотрудничестве взрослого (просьба о помощи, приглашение к совместным действиям, обращение за разрешением).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b="1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Внеситуативно-познавательная</a:t>
            </a:r>
            <a:r>
              <a:rPr kumimoji="0" lang="ru-RU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форма общения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(3-5 лет). Признаками появления третьей формы общения может служить возникновение у ребенка вопросов о предметах, их разнообразных взаимосвязях. Важнейшим средством общения на данном этапе является речь, потому что она одна открывает возможности выйти за пределы одной частной ситуации и осуществить то «теоретическое» сотрудничество, которое составляет суть описываемой формы общения.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4.Внеситуативно-личностная форма общения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(6-7 лет). Это общение служит целям познания социального, а не предметного мира. Мира людей, а не вещей. Этот вид общения существует самостоятельно и представляет собой коммуникативную деятельность в «чистом виде». Ведущими мотивами на этом уровне общения являются личностные мотивы.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mirpps.ru/fon-dlja-prezentacii/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595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Условия оптимизации педагогического общения.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980728"/>
            <a:ext cx="864096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1.Искренний интерес к человеку,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преодолеть свой эгоцентризм в общении с ним.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2.Умение слушать других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как конкретное проявление интереса к людям. Признаком интересного собеседника является умение не столько говорить, сколько умение слушать.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3.Обращение к человеку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(ребенку, коллеге, родителям своих воспитанников) по имени. Помните, что имя человека – самый важный для него звук на любом языке. Человека больше интересует его имя, чем любые другие имена во всем мире, вместе взятые.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4.Доброжелательность в отношении к людям.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Если хотите, чтобы люди к вам хорошо относились, старайтесь доброжелательно относиться к ним, поскольку в сфере общения неумолимо работает закон взаимного отклика.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5.Улыбайтесь в общении с людьми.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много для взаимных симпатий дает улыбка. Она греет и создает </a:t>
            </a:r>
            <a:r>
              <a:rPr kumimoji="0" lang="ru-RU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аванс положительного отношения.</a:t>
            </a:r>
            <a:endParaRPr kumimoji="0" lang="ru-RU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6.Удовлетворение потребности человека в общении.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Для завоевания симпатии людей полезно уметь удовлетворять их потребности. Потребностей у любого человека много, и их надо изучать, проявлять интерес к интересам другого человека. Самый верный путь к сердцу человека – это беседа с ним о том, что он ценит превыше всего. Поэтому надо говорить о том, что интересует вашего собеседника.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irpps.ru/fon-dlja-prezentacii/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5953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1022539"/>
            <a:ext cx="860444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Позиция педагога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система интеллектуальных и эмоционально-оценочных отношений к миру, педагогической действительности и педагогической деятельности.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и профессиональная позиции педагога не могут не отразиться на стиле его педагогического общения.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irpps.ru/fon-dlja-prezentacii/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595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Стилевые особенности педагогического общения зависят от: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7544" y="1577118"/>
            <a:ext cx="83529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индивидуальности педагога, от его профессионализма, коммуникативной культуры, эмоционально-нравственного отношения к воспитанникам, творческого подхода к профессиональной деятельности;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любви к детям, доброжелательного отношения к ним, от гуманистической направленности личности учителя.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знаний основ педагогики и психологии общения.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особенностей воспитанников, их возраста, пола, облученности, воспитанности и особенностей детского коллектива, с которым воспитатель вступает в контакт.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mirpps.ru/fon-dlja-prezentacii/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5953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5050904" cy="4835624"/>
          </a:xfrm>
        </p:spPr>
        <p:txBody>
          <a:bodyPr>
            <a:normAutofit fontScale="77500" lnSpcReduction="20000"/>
          </a:bodyPr>
          <a:lstStyle/>
          <a:p>
            <a:pPr indent="365125">
              <a:buClr>
                <a:schemeClr val="tx1">
                  <a:shade val="95000"/>
                </a:schemeClr>
              </a:buClr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 «стилей руководства», «стилей общения» педагогов с детьми была впервые поставлена за рубежом в 30-е годы американским психологом  К. Левиным.</a:t>
            </a:r>
          </a:p>
          <a:p>
            <a:pPr indent="365125">
              <a:buClr>
                <a:schemeClr val="tx1">
                  <a:shade val="95000"/>
                </a:schemeClr>
              </a:buClr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Предложенная им классификация стилей общения положена в основу работ американских  ученых Р.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Липпита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К. Уайта, которые выделяют  три стиля профессионального общения: демократический, авторитарный и либеральный.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endParaRPr lang="ru-RU" sz="2400" dirty="0" smtClean="0"/>
          </a:p>
          <a:p>
            <a:endParaRPr lang="ru-RU" dirty="0"/>
          </a:p>
        </p:txBody>
      </p:sp>
      <p:pic>
        <p:nvPicPr>
          <p:cNvPr id="5" name="Содержимое 5" descr="kurtlewin.jp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>
          <a:xfrm>
            <a:off x="5530154" y="692696"/>
            <a:ext cx="3049143" cy="4248472"/>
          </a:xfrm>
        </p:spPr>
      </p:pic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5183560" y="5229200"/>
            <a:ext cx="3960440" cy="5263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Курт Левин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irpps.ru/fon-dlja-prezentacii/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59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Авторитарный стиль общения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1679322"/>
            <a:ext cx="410445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Преобладает официальный, приказной, начальственный тон обращения, форма обращения — указание, поучение, приказ, инструкция, окрик. Общение строится на дисциплинарных воздействиях и подчинении.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стиль можно выразить словами: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«Делайте, как я говорю, и не рассуждайте».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F:\avtoritarnyj-stil-vospitan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132856"/>
            <a:ext cx="4081636" cy="272109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512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Круглый стол «Особенности Общения воспитателя  С ребенком»</vt:lpstr>
      <vt:lpstr>Понятие «общение»</vt:lpstr>
      <vt:lpstr>Функции общения</vt:lpstr>
      <vt:lpstr>Формы общения</vt:lpstr>
      <vt:lpstr>Слайд 5</vt:lpstr>
      <vt:lpstr>Слайд 6</vt:lpstr>
      <vt:lpstr>Слайд 7</vt:lpstr>
      <vt:lpstr>Курт Левин</vt:lpstr>
      <vt:lpstr>Авторитарный стиль общения</vt:lpstr>
      <vt:lpstr>Демократический стиль общения</vt:lpstr>
      <vt:lpstr>Либеральный стиль общения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ПЕДАГОГА  С ДЕТЬМИ</dc:title>
  <dc:creator>Ольга</dc:creator>
  <cp:lastModifiedBy>Ольга</cp:lastModifiedBy>
  <cp:revision>12</cp:revision>
  <dcterms:created xsi:type="dcterms:W3CDTF">2016-03-16T16:56:19Z</dcterms:created>
  <dcterms:modified xsi:type="dcterms:W3CDTF">2016-03-21T15:16:30Z</dcterms:modified>
</cp:coreProperties>
</file>