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6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7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8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19.xml" ContentType="application/vnd.openxmlformats-officedocument.theme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20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21.xml" ContentType="application/vnd.openxmlformats-officedocument.theme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theme/theme22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theme/theme23.xml" ContentType="application/vnd.openxmlformats-officedocument.theme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theme/theme24.xml" ContentType="application/vnd.openxmlformats-officedocument.theme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theme/theme25.xml" ContentType="application/vnd.openxmlformats-officedocument.theme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theme/theme26.xml" ContentType="application/vnd.openxmlformats-officedocument.theme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theme/theme27.xml" ContentType="application/vnd.openxmlformats-officedocument.theme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theme/theme28.xml" ContentType="application/vnd.openxmlformats-officedocument.theme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theme/theme29.xml" ContentType="application/vnd.openxmlformats-officedocument.theme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theme/theme30.xml" ContentType="application/vnd.openxmlformats-officedocument.theme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theme/theme31.xml" ContentType="application/vnd.openxmlformats-officedocument.theme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theme/theme32.xml" ContentType="application/vnd.openxmlformats-officedocument.theme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theme/theme33.xml" ContentType="application/vnd.openxmlformats-officedocument.theme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theme/theme3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702" r:id="rId2"/>
    <p:sldMasterId id="2147483714" r:id="rId3"/>
    <p:sldMasterId id="2147483726" r:id="rId4"/>
    <p:sldMasterId id="2147483738" r:id="rId5"/>
    <p:sldMasterId id="2147483750" r:id="rId6"/>
    <p:sldMasterId id="2147483762" r:id="rId7"/>
    <p:sldMasterId id="2147483775" r:id="rId8"/>
    <p:sldMasterId id="2147483787" r:id="rId9"/>
    <p:sldMasterId id="2147483799" r:id="rId10"/>
    <p:sldMasterId id="2147483811" r:id="rId11"/>
    <p:sldMasterId id="2147483823" r:id="rId12"/>
    <p:sldMasterId id="2147483835" r:id="rId13"/>
    <p:sldMasterId id="2147483847" r:id="rId14"/>
    <p:sldMasterId id="2147483860" r:id="rId15"/>
    <p:sldMasterId id="2147483872" r:id="rId16"/>
    <p:sldMasterId id="2147483884" r:id="rId17"/>
    <p:sldMasterId id="2147483896" r:id="rId18"/>
    <p:sldMasterId id="2147483908" r:id="rId19"/>
    <p:sldMasterId id="2147483920" r:id="rId20"/>
    <p:sldMasterId id="2147483932" r:id="rId21"/>
    <p:sldMasterId id="2147483944" r:id="rId22"/>
    <p:sldMasterId id="2147483956" r:id="rId23"/>
    <p:sldMasterId id="2147483968" r:id="rId24"/>
    <p:sldMasterId id="2147483980" r:id="rId25"/>
    <p:sldMasterId id="2147483993" r:id="rId26"/>
    <p:sldMasterId id="2147484005" r:id="rId27"/>
    <p:sldMasterId id="2147484017" r:id="rId28"/>
    <p:sldMasterId id="2147484029" r:id="rId29"/>
    <p:sldMasterId id="2147484041" r:id="rId30"/>
    <p:sldMasterId id="2147484053" r:id="rId31"/>
    <p:sldMasterId id="2147484065" r:id="rId32"/>
    <p:sldMasterId id="2147484077" r:id="rId33"/>
    <p:sldMasterId id="2147484089" r:id="rId34"/>
  </p:sldMasterIdLst>
  <p:sldIdLst>
    <p:sldId id="262" r:id="rId35"/>
    <p:sldId id="256" r:id="rId36"/>
    <p:sldId id="261" r:id="rId37"/>
    <p:sldId id="260" r:id="rId38"/>
    <p:sldId id="259" r:id="rId39"/>
    <p:sldId id="263" r:id="rId40"/>
    <p:sldId id="265" r:id="rId41"/>
    <p:sldId id="266" r:id="rId42"/>
    <p:sldId id="267" r:id="rId43"/>
    <p:sldId id="268" r:id="rId44"/>
    <p:sldId id="269" r:id="rId45"/>
    <p:sldId id="270" r:id="rId46"/>
    <p:sldId id="271" r:id="rId47"/>
    <p:sldId id="272" r:id="rId48"/>
    <p:sldId id="273" r:id="rId49"/>
    <p:sldId id="274" r:id="rId50"/>
    <p:sldId id="279" r:id="rId51"/>
    <p:sldId id="281" r:id="rId52"/>
    <p:sldId id="283" r:id="rId53"/>
    <p:sldId id="284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5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5.xml"/><Relationship Id="rId21" Type="http://schemas.openxmlformats.org/officeDocument/2006/relationships/slideMaster" Target="slideMasters/slideMaster21.xml"/><Relationship Id="rId34" Type="http://schemas.openxmlformats.org/officeDocument/2006/relationships/slideMaster" Target="slideMasters/slideMaster34.xml"/><Relationship Id="rId42" Type="http://schemas.openxmlformats.org/officeDocument/2006/relationships/slide" Target="slides/slide8.xml"/><Relationship Id="rId47" Type="http://schemas.openxmlformats.org/officeDocument/2006/relationships/slide" Target="slides/slide13.xml"/><Relationship Id="rId50" Type="http://schemas.openxmlformats.org/officeDocument/2006/relationships/slide" Target="slides/slide16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4.xml"/><Relationship Id="rId46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Master" Target="slideMasters/slideMaster29.xml"/><Relationship Id="rId41" Type="http://schemas.openxmlformats.org/officeDocument/2006/relationships/slide" Target="slides/slide7.xml"/><Relationship Id="rId54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3.xml"/><Relationship Id="rId40" Type="http://schemas.openxmlformats.org/officeDocument/2006/relationships/slide" Target="slides/slide6.xml"/><Relationship Id="rId45" Type="http://schemas.openxmlformats.org/officeDocument/2006/relationships/slide" Target="slides/slide11.xml"/><Relationship Id="rId53" Type="http://schemas.openxmlformats.org/officeDocument/2006/relationships/slide" Target="slides/slide19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2.xml"/><Relationship Id="rId49" Type="http://schemas.openxmlformats.org/officeDocument/2006/relationships/slide" Target="slides/slide15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0.xml"/><Relationship Id="rId52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1.xml"/><Relationship Id="rId43" Type="http://schemas.openxmlformats.org/officeDocument/2006/relationships/slide" Target="slides/slide9.xml"/><Relationship Id="rId48" Type="http://schemas.openxmlformats.org/officeDocument/2006/relationships/slide" Target="slides/slide14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7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9848" y="1554480"/>
            <a:ext cx="2075688" cy="3886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6432" y="1554480"/>
            <a:ext cx="4224528" cy="3886200"/>
          </a:xfrm>
        </p:spPr>
        <p:txBody>
          <a:bodyPr vert="eaVer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srgbClr val="FFFFFF">
                    <a:tint val="75000"/>
                  </a:srgbClr>
                </a:solidFill>
              </a:rPr>
              <a:pPr/>
              <a:t>10.10.2019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25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>
                <a:solidFill>
                  <a:srgbClr val="000000"/>
                </a:solidFill>
              </a:rPr>
              <a:pPr/>
              <a:t>10.10.2019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98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>
                <a:solidFill>
                  <a:srgbClr val="000000"/>
                </a:solidFill>
              </a:rPr>
              <a:pPr/>
              <a:t>10.10.2019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54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>
                <a:solidFill>
                  <a:srgbClr val="000000"/>
                </a:solidFill>
              </a:rPr>
              <a:pPr/>
              <a:t>10.10.2019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72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>
                <a:solidFill>
                  <a:srgbClr val="000000"/>
                </a:solidFill>
              </a:rPr>
              <a:pPr/>
              <a:t>10.10.2019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86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>
                <a:solidFill>
                  <a:srgbClr val="000000"/>
                </a:solidFill>
              </a:rPr>
              <a:pPr/>
              <a:t>10.10.2019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27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>
                <a:solidFill>
                  <a:srgbClr val="000000"/>
                </a:solidFill>
              </a:rPr>
              <a:pPr/>
              <a:t>10.10.2019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2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>
                <a:solidFill>
                  <a:srgbClr val="000000"/>
                </a:solidFill>
              </a:rPr>
              <a:pPr/>
              <a:t>10.10.2019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55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>
                <a:solidFill>
                  <a:srgbClr val="000000"/>
                </a:solidFill>
              </a:rPr>
              <a:pPr/>
              <a:t>10.10.2019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80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>
                <a:solidFill>
                  <a:srgbClr val="000000"/>
                </a:solidFill>
              </a:rPr>
              <a:pPr/>
              <a:t>10.10.2019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17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>
                <a:solidFill>
                  <a:srgbClr val="000000"/>
                </a:solidFill>
              </a:rPr>
              <a:pPr/>
              <a:t>10.10.2019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32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>
                <a:solidFill>
                  <a:srgbClr val="000000"/>
                </a:solidFill>
              </a:rPr>
              <a:pPr/>
              <a:t>10.10.2019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00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300332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04920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Рисунок 7" descr="300332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797" y="0"/>
            <a:ext cx="5049203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0">
            <a:solidFill>
              <a:schemeClr val="accent3">
                <a:lumMod val="75000"/>
                <a:alpha val="7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0" y="6642556"/>
            <a:ext cx="124585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prstClr val="white">
                    <a:lumMod val="50000"/>
                  </a:prst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FokinaLida.75@mail.ru</a:t>
            </a:r>
            <a:endParaRPr lang="en-US" sz="800" dirty="0">
              <a:solidFill>
                <a:prstClr val="white">
                  <a:lumMod val="50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41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Рисунок 7" descr="300332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213012"/>
            <a:ext cx="3419872" cy="4644987"/>
          </a:xfrm>
          <a:prstGeom prst="rect">
            <a:avLst/>
          </a:prstGeom>
        </p:spPr>
      </p:pic>
      <p:pic>
        <p:nvPicPr>
          <p:cNvPr id="10" name="Рисунок 9" descr="300332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213013"/>
            <a:ext cx="3419872" cy="464498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0">
            <a:solidFill>
              <a:schemeClr val="accent3">
                <a:lumMod val="75000"/>
                <a:alpha val="7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642556"/>
            <a:ext cx="124585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prstClr val="white">
                    <a:lumMod val="95000"/>
                  </a:prst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FokinaLida.75@mail.ru</a:t>
            </a:r>
            <a:endParaRPr lang="en-US" sz="800" dirty="0">
              <a:solidFill>
                <a:prstClr val="white">
                  <a:lumMod val="9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39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51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62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71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86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17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96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41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84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53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/>
                </a:solidFill>
              </a:rPr>
              <a:pPr/>
              <a:t>10.10.2019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80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/>
                </a:solidFill>
              </a:rPr>
              <a:pPr/>
              <a:t>10.10.2019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13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/>
                </a:solidFill>
              </a:rPr>
              <a:pPr/>
              <a:t>10.10.2019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27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/>
                </a:solidFill>
              </a:rPr>
              <a:pPr/>
              <a:t>10.10.2019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71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/>
                </a:solidFill>
              </a:rPr>
              <a:pPr/>
              <a:t>10.10.2019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14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/>
                </a:solidFill>
              </a:rPr>
              <a:pPr/>
              <a:t>10.10.2019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10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/>
                </a:solidFill>
              </a:rPr>
              <a:pPr/>
              <a:t>10.10.2019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49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/>
                </a:solidFill>
              </a:rPr>
              <a:pPr/>
              <a:t>10.10.2019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90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/>
                </a:solidFill>
              </a:rPr>
              <a:pPr/>
              <a:t>10.10.2019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28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/>
                </a:solidFill>
              </a:rPr>
              <a:pPr/>
              <a:t>10.10.2019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7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/>
                </a:solidFill>
              </a:rPr>
              <a:pPr/>
              <a:t>10.10.2019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13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0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53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58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37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16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0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4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35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4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56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 descr="265530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8777" y="1988840"/>
            <a:ext cx="4205223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48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265530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60232" y="4005064"/>
            <a:ext cx="2123728" cy="24590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 descr="265530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20272" y="4398968"/>
            <a:ext cx="2123728" cy="2459031"/>
          </a:xfrm>
          <a:prstGeom prst="rect">
            <a:avLst/>
          </a:prstGeom>
        </p:spPr>
      </p:pic>
      <p:pic>
        <p:nvPicPr>
          <p:cNvPr id="8" name="Рисунок 7" descr="265530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0152" y="4398969"/>
            <a:ext cx="2123728" cy="245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1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75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14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36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21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2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35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92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02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92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98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57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92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67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54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11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14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09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69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9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75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85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14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70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84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70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85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53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1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16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78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00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3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/>
                </a:solidFill>
              </a:rPr>
              <a:pPr/>
              <a:t>10.10.2019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08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/>
                </a:solidFill>
              </a:rPr>
              <a:pPr/>
              <a:t>10.10.2019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23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/>
                </a:solidFill>
              </a:rPr>
              <a:pPr/>
              <a:t>10.10.2019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7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/>
                </a:solidFill>
              </a:rPr>
              <a:pPr/>
              <a:t>10.10.2019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78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/>
                </a:solidFill>
              </a:rPr>
              <a:pPr/>
              <a:t>10.10.2019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18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/>
                </a:solidFill>
              </a:rPr>
              <a:pPr/>
              <a:t>10.10.2019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88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/>
                </a:solidFill>
              </a:rPr>
              <a:pPr/>
              <a:t>10.10.2019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98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/>
                </a:solidFill>
              </a:rPr>
              <a:pPr/>
              <a:t>10.10.2019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50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/>
                </a:solidFill>
              </a:rPr>
              <a:pPr/>
              <a:t>10.10.2019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84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/>
                </a:solidFill>
              </a:rPr>
              <a:pPr/>
              <a:t>10.10.2019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2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/>
                </a:solidFill>
              </a:rPr>
              <a:pPr/>
              <a:t>10.10.2019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96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/>
                </a:solidFill>
              </a:rPr>
              <a:pPr/>
              <a:t>10.10.2019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31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/>
                </a:solidFill>
              </a:rPr>
              <a:pPr/>
              <a:t>10.10.2019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37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/>
                </a:solidFill>
              </a:rPr>
              <a:pPr/>
              <a:t>10.10.2019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9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/>
                </a:solidFill>
              </a:rPr>
              <a:pPr/>
              <a:t>10.10.2019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84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/>
                </a:solidFill>
              </a:rPr>
              <a:pPr/>
              <a:t>10.10.2019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81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/>
                </a:solidFill>
              </a:rPr>
              <a:pPr/>
              <a:t>10.10.2019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8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/>
                </a:solidFill>
              </a:rPr>
              <a:pPr/>
              <a:t>10.10.2019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59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/>
                </a:solidFill>
              </a:rPr>
              <a:pPr/>
              <a:t>10.10.2019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2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/>
                </a:solidFill>
              </a:rPr>
              <a:pPr/>
              <a:t>10.10.2019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84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/>
                </a:solidFill>
              </a:rPr>
              <a:pPr/>
              <a:t>10.10.2019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89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/>
                </a:solidFill>
              </a:rPr>
              <a:pPr/>
              <a:t>10.10.2019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47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70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11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52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82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19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34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98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90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25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47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06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12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91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30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64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59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38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16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300332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04920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 descr="300332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797" y="0"/>
            <a:ext cx="5049203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0">
            <a:solidFill>
              <a:schemeClr val="accent3">
                <a:lumMod val="75000"/>
                <a:alpha val="7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0" y="6642556"/>
            <a:ext cx="124585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FokinaLida.75@mail.ru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12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07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40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31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03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21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93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6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68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47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 descr="300332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213012"/>
            <a:ext cx="3419872" cy="4644987"/>
          </a:xfrm>
          <a:prstGeom prst="rect">
            <a:avLst/>
          </a:prstGeom>
        </p:spPr>
      </p:pic>
      <p:pic>
        <p:nvPicPr>
          <p:cNvPr id="10" name="Рисунок 9" descr="300332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213013"/>
            <a:ext cx="3419872" cy="464498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0">
            <a:solidFill>
              <a:schemeClr val="accent3">
                <a:lumMod val="75000"/>
                <a:alpha val="7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642556"/>
            <a:ext cx="124585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FokinaLida.75@mail.ru</a:t>
            </a:r>
            <a:endParaRPr lang="en-US" sz="8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94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95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90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97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28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68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36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98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66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18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34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09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61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6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35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15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/>
                </a:solidFill>
              </a:rPr>
              <a:pPr/>
              <a:t>10.10.2019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39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/>
                </a:solidFill>
              </a:rPr>
              <a:pPr/>
              <a:t>10.10.2019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02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/>
                </a:solidFill>
              </a:rPr>
              <a:pPr/>
              <a:t>10.10.2019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61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/>
                </a:solidFill>
              </a:rPr>
              <a:pPr/>
              <a:t>10.10.2019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6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/>
                </a:solidFill>
              </a:rPr>
              <a:pPr/>
              <a:t>10.10.2019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11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/>
                </a:solidFill>
              </a:rPr>
              <a:pPr/>
              <a:t>10.10.2019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93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/>
                </a:solidFill>
              </a:rPr>
              <a:pPr/>
              <a:t>10.10.2019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22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/>
                </a:solidFill>
              </a:rPr>
              <a:pPr/>
              <a:t>10.10.2019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33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/>
                </a:solidFill>
              </a:rPr>
              <a:pPr/>
              <a:t>10.10.2019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17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/>
                </a:solidFill>
              </a:rPr>
              <a:pPr/>
              <a:t>10.10.2019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80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/>
                </a:solidFill>
              </a:rPr>
              <a:pPr/>
              <a:t>10.10.2019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31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 descr="265530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8777" y="1988840"/>
            <a:ext cx="4205223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65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265530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60232" y="4005064"/>
            <a:ext cx="2123728" cy="24590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 descr="265530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20272" y="4398968"/>
            <a:ext cx="2123728" cy="2459031"/>
          </a:xfrm>
          <a:prstGeom prst="rect">
            <a:avLst/>
          </a:prstGeom>
        </p:spPr>
      </p:pic>
      <p:pic>
        <p:nvPicPr>
          <p:cNvPr id="8" name="Рисунок 7" descr="265530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0152" y="4398969"/>
            <a:ext cx="2123728" cy="245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7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96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38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48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37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14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3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44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88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77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21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6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69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85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71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32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35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76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89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61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84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88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>
                <a:solidFill>
                  <a:srgbClr val="000000"/>
                </a:solidFill>
              </a:rPr>
              <a:pPr/>
              <a:t>10.10.2019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53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>
                <a:solidFill>
                  <a:srgbClr val="000000"/>
                </a:solidFill>
              </a:rPr>
              <a:pPr/>
              <a:t>10.10.2019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30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>
                <a:solidFill>
                  <a:srgbClr val="000000"/>
                </a:solidFill>
              </a:rPr>
              <a:pPr/>
              <a:t>10.10.2019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76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>
                <a:solidFill>
                  <a:srgbClr val="000000"/>
                </a:solidFill>
              </a:rPr>
              <a:pPr/>
              <a:t>10.10.2019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3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>
                <a:solidFill>
                  <a:srgbClr val="000000"/>
                </a:solidFill>
              </a:rPr>
              <a:pPr/>
              <a:t>10.10.2019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59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>
                <a:solidFill>
                  <a:srgbClr val="000000"/>
                </a:solidFill>
              </a:rPr>
              <a:pPr/>
              <a:t>10.10.2019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2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>
                <a:solidFill>
                  <a:srgbClr val="000000"/>
                </a:solidFill>
              </a:rPr>
              <a:pPr/>
              <a:t>10.10.2019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22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>
                <a:solidFill>
                  <a:srgbClr val="000000"/>
                </a:solidFill>
              </a:rPr>
              <a:pPr/>
              <a:t>10.10.2019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46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>
                <a:solidFill>
                  <a:srgbClr val="000000"/>
                </a:solidFill>
              </a:rPr>
              <a:pPr/>
              <a:t>10.10.2019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88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>
                <a:solidFill>
                  <a:srgbClr val="000000"/>
                </a:solidFill>
              </a:rPr>
              <a:pPr/>
              <a:t>10.10.2019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67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>
                <a:solidFill>
                  <a:srgbClr val="000000"/>
                </a:solidFill>
              </a:rPr>
              <a:pPr/>
              <a:t>10.10.2019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2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56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6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17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34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79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82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2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7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06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44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74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>
                <a:solidFill>
                  <a:srgbClr val="000000"/>
                </a:solidFill>
              </a:rPr>
              <a:pPr/>
              <a:t>10.10.2019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61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>
                <a:solidFill>
                  <a:srgbClr val="000000"/>
                </a:solidFill>
              </a:rPr>
              <a:pPr/>
              <a:t>10.10.2019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55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>
                <a:solidFill>
                  <a:srgbClr val="000000"/>
                </a:solidFill>
              </a:rPr>
              <a:pPr/>
              <a:t>10.10.2019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3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>
                <a:solidFill>
                  <a:srgbClr val="000000"/>
                </a:solidFill>
              </a:rPr>
              <a:pPr/>
              <a:t>10.10.2019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0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>
                <a:solidFill>
                  <a:srgbClr val="000000"/>
                </a:solidFill>
              </a:rPr>
              <a:pPr/>
              <a:t>10.10.2019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06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>
                <a:solidFill>
                  <a:srgbClr val="000000"/>
                </a:solidFill>
              </a:rPr>
              <a:pPr/>
              <a:t>10.10.2019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02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>
                <a:solidFill>
                  <a:srgbClr val="000000"/>
                </a:solidFill>
              </a:rPr>
              <a:pPr/>
              <a:t>10.10.2019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28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>
                <a:solidFill>
                  <a:srgbClr val="000000"/>
                </a:solidFill>
              </a:rPr>
              <a:pPr/>
              <a:t>10.10.2019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29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>
                <a:solidFill>
                  <a:srgbClr val="000000"/>
                </a:solidFill>
              </a:rPr>
              <a:pPr/>
              <a:t>10.10.2019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26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>
                <a:solidFill>
                  <a:srgbClr val="000000"/>
                </a:solidFill>
              </a:rPr>
              <a:pPr/>
              <a:t>10.10.2019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01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>
                <a:solidFill>
                  <a:srgbClr val="000000"/>
                </a:solidFill>
              </a:rPr>
              <a:pPr/>
              <a:t>10.10.2019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74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03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99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90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69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13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22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46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95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74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42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41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0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23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60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91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58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45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85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45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31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06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1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83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24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58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03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35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60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17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33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72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13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55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05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91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66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99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92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9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15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66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11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265530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8777" y="1988840"/>
            <a:ext cx="4205223" cy="4869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265530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60232" y="4005064"/>
            <a:ext cx="2123728" cy="24590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265530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20272" y="4398968"/>
            <a:ext cx="2123728" cy="2459031"/>
          </a:xfrm>
          <a:prstGeom prst="rect">
            <a:avLst/>
          </a:prstGeom>
        </p:spPr>
      </p:pic>
      <p:pic>
        <p:nvPicPr>
          <p:cNvPr id="8" name="Рисунок 7" descr="265530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0152" y="4398969"/>
            <a:ext cx="2123728" cy="24590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406020"/>
            <a:ext cx="6172199" cy="2251579"/>
          </a:xfrm>
        </p:spPr>
        <p:txBody>
          <a:bodyPr lIns="0" rIns="0" anchor="t">
            <a:noAutofit/>
          </a:bodyPr>
          <a:lstStyle>
            <a:lvl1pPr>
              <a:defRPr sz="6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905864"/>
            <a:ext cx="6172200" cy="1123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456432" y="1545336"/>
            <a:ext cx="4224528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472184"/>
            <a:ext cx="6172200" cy="2130552"/>
          </a:xfrm>
        </p:spPr>
        <p:txBody>
          <a:bodyPr anchor="t">
            <a:noAutofit/>
          </a:bodyPr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3886200"/>
            <a:ext cx="6172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6325" cy="1066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6998" y="1915859"/>
            <a:ext cx="3646966" cy="288142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754" y="1915881"/>
            <a:ext cx="3639311" cy="288139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5734" cy="106679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916113"/>
            <a:ext cx="3638550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860676"/>
            <a:ext cx="3638550" cy="28828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2625" y="1916113"/>
            <a:ext cx="3660775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2626" y="2860676"/>
            <a:ext cx="3651250" cy="28829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162800" y="1551543"/>
            <a:ext cx="1828800" cy="365125"/>
          </a:xfrm>
        </p:spPr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450" y="1920876"/>
            <a:ext cx="3654425" cy="288924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6425"/>
            <a:ext cx="3629025" cy="1041400"/>
          </a:xfrm>
        </p:spPr>
        <p:txBody>
          <a:bodyPr anchor="t">
            <a:normAutofit/>
          </a:bodyPr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920875"/>
            <a:ext cx="3629025" cy="18129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0074"/>
            <a:ext cx="2074862" cy="1981201"/>
          </a:xfrm>
          <a:ln>
            <a:noFill/>
          </a:ln>
        </p:spPr>
        <p:txBody>
          <a:bodyPr anchor="t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63862" y="1650999"/>
            <a:ext cx="5627687" cy="42207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63862" y="614363"/>
            <a:ext cx="3741738" cy="9096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1554480"/>
            <a:ext cx="4222308" cy="388620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9848" y="1554480"/>
            <a:ext cx="2075688" cy="3886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6432" y="1554480"/>
            <a:ext cx="4224528" cy="3886200"/>
          </a:xfrm>
        </p:spPr>
        <p:txBody>
          <a:bodyPr vert="eaVer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406020"/>
            <a:ext cx="6172199" cy="2251579"/>
          </a:xfrm>
        </p:spPr>
        <p:txBody>
          <a:bodyPr lIns="0" rIns="0" anchor="t">
            <a:noAutofit/>
          </a:bodyPr>
          <a:lstStyle>
            <a:lvl1pPr>
              <a:defRPr sz="6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905864"/>
            <a:ext cx="6172200" cy="1123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srgbClr val="FFFFFF">
                    <a:tint val="75000"/>
                  </a:srgbClr>
                </a:solidFill>
              </a:rPr>
              <a:pPr/>
              <a:t>10.10.2019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85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456432" y="1545336"/>
            <a:ext cx="4224528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srgbClr val="FFFFFF">
                    <a:tint val="75000"/>
                  </a:srgbClr>
                </a:solidFill>
              </a:rPr>
              <a:pPr/>
              <a:t>10.10.2019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38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472184"/>
            <a:ext cx="6172200" cy="2130552"/>
          </a:xfrm>
        </p:spPr>
        <p:txBody>
          <a:bodyPr anchor="t">
            <a:noAutofit/>
          </a:bodyPr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3886200"/>
            <a:ext cx="6172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srgbClr val="FFFFFF">
                    <a:tint val="75000"/>
                  </a:srgbClr>
                </a:solidFill>
              </a:rPr>
              <a:pPr/>
              <a:t>10.10.2019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6325" cy="1066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6998" y="1915859"/>
            <a:ext cx="3646966" cy="288142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754" y="1915881"/>
            <a:ext cx="3639311" cy="288139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srgbClr val="FFFFFF">
                    <a:tint val="75000"/>
                  </a:srgbClr>
                </a:solidFill>
              </a:rPr>
              <a:pPr/>
              <a:t>10.10.2019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87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5734" cy="106679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916113"/>
            <a:ext cx="3638550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860676"/>
            <a:ext cx="3638550" cy="28828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2625" y="1916113"/>
            <a:ext cx="3660775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2626" y="2860676"/>
            <a:ext cx="3651250" cy="28829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srgbClr val="FFFFFF">
                    <a:tint val="75000"/>
                  </a:srgbClr>
                </a:solidFill>
              </a:rPr>
              <a:pPr/>
              <a:t>10.10.2019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162800" y="1551543"/>
            <a:ext cx="1828800" cy="365125"/>
          </a:xfrm>
        </p:spPr>
        <p:txBody>
          <a:bodyPr/>
          <a:lstStyle/>
          <a:p>
            <a:fld id="{AA992EAD-7873-42D7-A5E7-14BA946E832B}" type="datetimeFigureOut">
              <a:rPr lang="ru-RU" smtClean="0">
                <a:solidFill>
                  <a:srgbClr val="FFFFFF">
                    <a:tint val="75000"/>
                  </a:srgbClr>
                </a:solidFill>
              </a:rPr>
              <a:pPr/>
              <a:t>10.10.2019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29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srgbClr val="FFFFFF">
                    <a:tint val="75000"/>
                  </a:srgbClr>
                </a:solidFill>
              </a:rPr>
              <a:pPr/>
              <a:t>10.10.2019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16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450" y="1920876"/>
            <a:ext cx="3654425" cy="288924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6425"/>
            <a:ext cx="3629025" cy="1041400"/>
          </a:xfrm>
        </p:spPr>
        <p:txBody>
          <a:bodyPr anchor="t">
            <a:normAutofit/>
          </a:bodyPr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920875"/>
            <a:ext cx="3629025" cy="18129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srgbClr val="FFFFFF">
                    <a:tint val="75000"/>
                  </a:srgbClr>
                </a:solidFill>
              </a:rPr>
              <a:pPr/>
              <a:t>10.10.2019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37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0074"/>
            <a:ext cx="2074862" cy="1981201"/>
          </a:xfrm>
          <a:ln>
            <a:noFill/>
          </a:ln>
        </p:spPr>
        <p:txBody>
          <a:bodyPr anchor="t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63862" y="1650999"/>
            <a:ext cx="5627687" cy="42207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63862" y="614363"/>
            <a:ext cx="3741738" cy="9096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srgbClr val="FFFFFF">
                    <a:tint val="75000"/>
                  </a:srgbClr>
                </a:solidFill>
              </a:rPr>
              <a:pPr/>
              <a:t>10.10.2019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24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1554480"/>
            <a:ext cx="4222308" cy="388620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2EAD-7873-42D7-A5E7-14BA946E832B}" type="datetimeFigureOut">
              <a:rPr lang="ru-RU" smtClean="0">
                <a:solidFill>
                  <a:srgbClr val="FFFFFF">
                    <a:tint val="75000"/>
                  </a:srgbClr>
                </a:solidFill>
              </a:rPr>
              <a:pPr/>
              <a:t>10.10.2019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795C-0F01-4B8B-939A-156D1EEF2D64}" type="slidenum">
              <a:rPr lang="ru-RU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61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image" Target="../media/image2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0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Relationship Id="rId14" Type="http://schemas.openxmlformats.org/officeDocument/2006/relationships/image" Target="../media/image12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image" Target="../media/image12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18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212.xml"/><Relationship Id="rId6" Type="http://schemas.openxmlformats.org/officeDocument/2006/relationships/slideLayout" Target="../slideLayouts/slideLayout217.xml"/><Relationship Id="rId11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216.xml"/><Relationship Id="rId10" Type="http://schemas.openxmlformats.org/officeDocument/2006/relationships/slideLayout" Target="../slideLayouts/slideLayout221.xml"/><Relationship Id="rId4" Type="http://schemas.openxmlformats.org/officeDocument/2006/relationships/slideLayout" Target="../slideLayouts/slideLayout215.xml"/><Relationship Id="rId9" Type="http://schemas.openxmlformats.org/officeDocument/2006/relationships/slideLayout" Target="../slideLayouts/slideLayout2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9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4.x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1.xml"/><Relationship Id="rId3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40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5.xml"/><Relationship Id="rId1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9.xml"/><Relationship Id="rId11" Type="http://schemas.openxmlformats.org/officeDocument/2006/relationships/slideLayout" Target="../slideLayouts/slideLayout244.xml"/><Relationship Id="rId5" Type="http://schemas.openxmlformats.org/officeDocument/2006/relationships/slideLayout" Target="../slideLayouts/slideLayout238.xml"/><Relationship Id="rId10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4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2.xml"/><Relationship Id="rId3" Type="http://schemas.openxmlformats.org/officeDocument/2006/relationships/slideLayout" Target="../slideLayouts/slideLayout247.xml"/><Relationship Id="rId7" Type="http://schemas.openxmlformats.org/officeDocument/2006/relationships/slideLayout" Target="../slideLayouts/slideLayout251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6.xml"/><Relationship Id="rId1" Type="http://schemas.openxmlformats.org/officeDocument/2006/relationships/slideLayout" Target="../slideLayouts/slideLayout245.xml"/><Relationship Id="rId6" Type="http://schemas.openxmlformats.org/officeDocument/2006/relationships/slideLayout" Target="../slideLayouts/slideLayout250.xml"/><Relationship Id="rId11" Type="http://schemas.openxmlformats.org/officeDocument/2006/relationships/slideLayout" Target="../slideLayouts/slideLayout255.xml"/><Relationship Id="rId5" Type="http://schemas.openxmlformats.org/officeDocument/2006/relationships/slideLayout" Target="../slideLayouts/slideLayout249.xml"/><Relationship Id="rId10" Type="http://schemas.openxmlformats.org/officeDocument/2006/relationships/slideLayout" Target="../slideLayouts/slideLayout254.xml"/><Relationship Id="rId4" Type="http://schemas.openxmlformats.org/officeDocument/2006/relationships/slideLayout" Target="../slideLayouts/slideLayout248.xml"/><Relationship Id="rId9" Type="http://schemas.openxmlformats.org/officeDocument/2006/relationships/slideLayout" Target="../slideLayouts/slideLayout25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8.xml"/><Relationship Id="rId7" Type="http://schemas.openxmlformats.org/officeDocument/2006/relationships/slideLayout" Target="../slideLayouts/slideLayout262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7.xml"/><Relationship Id="rId1" Type="http://schemas.openxmlformats.org/officeDocument/2006/relationships/slideLayout" Target="../slideLayouts/slideLayout256.xml"/><Relationship Id="rId6" Type="http://schemas.openxmlformats.org/officeDocument/2006/relationships/slideLayout" Target="../slideLayouts/slideLayout261.xml"/><Relationship Id="rId11" Type="http://schemas.openxmlformats.org/officeDocument/2006/relationships/slideLayout" Target="../slideLayouts/slideLayout266.xml"/><Relationship Id="rId5" Type="http://schemas.openxmlformats.org/officeDocument/2006/relationships/slideLayout" Target="../slideLayouts/slideLayout260.xml"/><Relationship Id="rId10" Type="http://schemas.openxmlformats.org/officeDocument/2006/relationships/slideLayout" Target="../slideLayouts/slideLayout265.xml"/><Relationship Id="rId4" Type="http://schemas.openxmlformats.org/officeDocument/2006/relationships/slideLayout" Target="../slideLayouts/slideLayout259.xml"/><Relationship Id="rId9" Type="http://schemas.openxmlformats.org/officeDocument/2006/relationships/slideLayout" Target="../slideLayouts/slideLayout264.xml"/><Relationship Id="rId14" Type="http://schemas.openxmlformats.org/officeDocument/2006/relationships/image" Target="../media/image2.png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4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69.xml"/><Relationship Id="rId7" Type="http://schemas.openxmlformats.org/officeDocument/2006/relationships/slideLayout" Target="../slideLayouts/slideLayout273.xml"/><Relationship Id="rId12" Type="http://schemas.openxmlformats.org/officeDocument/2006/relationships/slideLayout" Target="../slideLayouts/slideLayout278.xml"/><Relationship Id="rId2" Type="http://schemas.openxmlformats.org/officeDocument/2006/relationships/slideLayout" Target="../slideLayouts/slideLayout268.xml"/><Relationship Id="rId1" Type="http://schemas.openxmlformats.org/officeDocument/2006/relationships/slideLayout" Target="../slideLayouts/slideLayout267.xml"/><Relationship Id="rId6" Type="http://schemas.openxmlformats.org/officeDocument/2006/relationships/slideLayout" Target="../slideLayouts/slideLayout272.xml"/><Relationship Id="rId11" Type="http://schemas.openxmlformats.org/officeDocument/2006/relationships/slideLayout" Target="../slideLayouts/slideLayout277.xml"/><Relationship Id="rId5" Type="http://schemas.openxmlformats.org/officeDocument/2006/relationships/slideLayout" Target="../slideLayouts/slideLayout271.xml"/><Relationship Id="rId10" Type="http://schemas.openxmlformats.org/officeDocument/2006/relationships/slideLayout" Target="../slideLayouts/slideLayout276.xml"/><Relationship Id="rId4" Type="http://schemas.openxmlformats.org/officeDocument/2006/relationships/slideLayout" Target="../slideLayouts/slideLayout270.xml"/><Relationship Id="rId9" Type="http://schemas.openxmlformats.org/officeDocument/2006/relationships/slideLayout" Target="../slideLayouts/slideLayout275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6.xml"/><Relationship Id="rId3" Type="http://schemas.openxmlformats.org/officeDocument/2006/relationships/slideLayout" Target="../slideLayouts/slideLayout281.xml"/><Relationship Id="rId7" Type="http://schemas.openxmlformats.org/officeDocument/2006/relationships/slideLayout" Target="../slideLayouts/slideLayout285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80.xml"/><Relationship Id="rId1" Type="http://schemas.openxmlformats.org/officeDocument/2006/relationships/slideLayout" Target="../slideLayouts/slideLayout279.xml"/><Relationship Id="rId6" Type="http://schemas.openxmlformats.org/officeDocument/2006/relationships/slideLayout" Target="../slideLayouts/slideLayout284.xml"/><Relationship Id="rId11" Type="http://schemas.openxmlformats.org/officeDocument/2006/relationships/slideLayout" Target="../slideLayouts/slideLayout289.xml"/><Relationship Id="rId5" Type="http://schemas.openxmlformats.org/officeDocument/2006/relationships/slideLayout" Target="../slideLayouts/slideLayout283.xml"/><Relationship Id="rId10" Type="http://schemas.openxmlformats.org/officeDocument/2006/relationships/slideLayout" Target="../slideLayouts/slideLayout288.xml"/><Relationship Id="rId4" Type="http://schemas.openxmlformats.org/officeDocument/2006/relationships/slideLayout" Target="../slideLayouts/slideLayout282.xml"/><Relationship Id="rId9" Type="http://schemas.openxmlformats.org/officeDocument/2006/relationships/slideLayout" Target="../slideLayouts/slideLayout287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7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92.xml"/><Relationship Id="rId7" Type="http://schemas.openxmlformats.org/officeDocument/2006/relationships/slideLayout" Target="../slideLayouts/slideLayout296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91.xml"/><Relationship Id="rId1" Type="http://schemas.openxmlformats.org/officeDocument/2006/relationships/slideLayout" Target="../slideLayouts/slideLayout290.xml"/><Relationship Id="rId6" Type="http://schemas.openxmlformats.org/officeDocument/2006/relationships/slideLayout" Target="../slideLayouts/slideLayout295.xml"/><Relationship Id="rId11" Type="http://schemas.openxmlformats.org/officeDocument/2006/relationships/slideLayout" Target="../slideLayouts/slideLayout300.xml"/><Relationship Id="rId5" Type="http://schemas.openxmlformats.org/officeDocument/2006/relationships/slideLayout" Target="../slideLayouts/slideLayout294.xml"/><Relationship Id="rId10" Type="http://schemas.openxmlformats.org/officeDocument/2006/relationships/slideLayout" Target="../slideLayouts/slideLayout299.xml"/><Relationship Id="rId4" Type="http://schemas.openxmlformats.org/officeDocument/2006/relationships/slideLayout" Target="../slideLayouts/slideLayout293.xml"/><Relationship Id="rId9" Type="http://schemas.openxmlformats.org/officeDocument/2006/relationships/slideLayout" Target="../slideLayouts/slideLayout298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8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303.xml"/><Relationship Id="rId7" Type="http://schemas.openxmlformats.org/officeDocument/2006/relationships/slideLayout" Target="../slideLayouts/slideLayout307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302.xml"/><Relationship Id="rId1" Type="http://schemas.openxmlformats.org/officeDocument/2006/relationships/slideLayout" Target="../slideLayouts/slideLayout301.xml"/><Relationship Id="rId6" Type="http://schemas.openxmlformats.org/officeDocument/2006/relationships/slideLayout" Target="../slideLayouts/slideLayout306.xml"/><Relationship Id="rId11" Type="http://schemas.openxmlformats.org/officeDocument/2006/relationships/slideLayout" Target="../slideLayouts/slideLayout311.xml"/><Relationship Id="rId5" Type="http://schemas.openxmlformats.org/officeDocument/2006/relationships/slideLayout" Target="../slideLayouts/slideLayout305.xml"/><Relationship Id="rId10" Type="http://schemas.openxmlformats.org/officeDocument/2006/relationships/slideLayout" Target="../slideLayouts/slideLayout310.xml"/><Relationship Id="rId4" Type="http://schemas.openxmlformats.org/officeDocument/2006/relationships/slideLayout" Target="../slideLayouts/slideLayout304.xml"/><Relationship Id="rId9" Type="http://schemas.openxmlformats.org/officeDocument/2006/relationships/slideLayout" Target="../slideLayouts/slideLayout309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9.xml"/><Relationship Id="rId3" Type="http://schemas.openxmlformats.org/officeDocument/2006/relationships/slideLayout" Target="../slideLayouts/slideLayout314.xml"/><Relationship Id="rId7" Type="http://schemas.openxmlformats.org/officeDocument/2006/relationships/slideLayout" Target="../slideLayouts/slideLayout318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3.xml"/><Relationship Id="rId1" Type="http://schemas.openxmlformats.org/officeDocument/2006/relationships/slideLayout" Target="../slideLayouts/slideLayout312.xml"/><Relationship Id="rId6" Type="http://schemas.openxmlformats.org/officeDocument/2006/relationships/slideLayout" Target="../slideLayouts/slideLayout317.xml"/><Relationship Id="rId11" Type="http://schemas.openxmlformats.org/officeDocument/2006/relationships/slideLayout" Target="../slideLayouts/slideLayout322.xml"/><Relationship Id="rId5" Type="http://schemas.openxmlformats.org/officeDocument/2006/relationships/slideLayout" Target="../slideLayouts/slideLayout316.xml"/><Relationship Id="rId10" Type="http://schemas.openxmlformats.org/officeDocument/2006/relationships/slideLayout" Target="../slideLayouts/slideLayout321.xml"/><Relationship Id="rId4" Type="http://schemas.openxmlformats.org/officeDocument/2006/relationships/slideLayout" Target="../slideLayouts/slideLayout315.xml"/><Relationship Id="rId9" Type="http://schemas.openxmlformats.org/officeDocument/2006/relationships/slideLayout" Target="../slideLayouts/slideLayout3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0.xml"/><Relationship Id="rId3" Type="http://schemas.openxmlformats.org/officeDocument/2006/relationships/slideLayout" Target="../slideLayouts/slideLayout325.xml"/><Relationship Id="rId7" Type="http://schemas.openxmlformats.org/officeDocument/2006/relationships/slideLayout" Target="../slideLayouts/slideLayout329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4.xml"/><Relationship Id="rId1" Type="http://schemas.openxmlformats.org/officeDocument/2006/relationships/slideLayout" Target="../slideLayouts/slideLayout323.xml"/><Relationship Id="rId6" Type="http://schemas.openxmlformats.org/officeDocument/2006/relationships/slideLayout" Target="../slideLayouts/slideLayout328.xml"/><Relationship Id="rId11" Type="http://schemas.openxmlformats.org/officeDocument/2006/relationships/slideLayout" Target="../slideLayouts/slideLayout333.xml"/><Relationship Id="rId5" Type="http://schemas.openxmlformats.org/officeDocument/2006/relationships/slideLayout" Target="../slideLayouts/slideLayout327.xml"/><Relationship Id="rId10" Type="http://schemas.openxmlformats.org/officeDocument/2006/relationships/slideLayout" Target="../slideLayouts/slideLayout332.xml"/><Relationship Id="rId4" Type="http://schemas.openxmlformats.org/officeDocument/2006/relationships/slideLayout" Target="../slideLayouts/slideLayout326.xml"/><Relationship Id="rId9" Type="http://schemas.openxmlformats.org/officeDocument/2006/relationships/slideLayout" Target="../slideLayouts/slideLayout331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1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336.xml"/><Relationship Id="rId7" Type="http://schemas.openxmlformats.org/officeDocument/2006/relationships/slideLayout" Target="../slideLayouts/slideLayout340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5.xml"/><Relationship Id="rId1" Type="http://schemas.openxmlformats.org/officeDocument/2006/relationships/slideLayout" Target="../slideLayouts/slideLayout334.xml"/><Relationship Id="rId6" Type="http://schemas.openxmlformats.org/officeDocument/2006/relationships/slideLayout" Target="../slideLayouts/slideLayout339.xml"/><Relationship Id="rId11" Type="http://schemas.openxmlformats.org/officeDocument/2006/relationships/slideLayout" Target="../slideLayouts/slideLayout344.xml"/><Relationship Id="rId5" Type="http://schemas.openxmlformats.org/officeDocument/2006/relationships/slideLayout" Target="../slideLayouts/slideLayout338.xml"/><Relationship Id="rId10" Type="http://schemas.openxmlformats.org/officeDocument/2006/relationships/slideLayout" Target="../slideLayouts/slideLayout343.xml"/><Relationship Id="rId4" Type="http://schemas.openxmlformats.org/officeDocument/2006/relationships/slideLayout" Target="../slideLayouts/slideLayout337.xml"/><Relationship Id="rId9" Type="http://schemas.openxmlformats.org/officeDocument/2006/relationships/slideLayout" Target="../slideLayouts/slideLayout342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347.xml"/><Relationship Id="rId7" Type="http://schemas.openxmlformats.org/officeDocument/2006/relationships/slideLayout" Target="../slideLayouts/slideLayout351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46.xml"/><Relationship Id="rId1" Type="http://schemas.openxmlformats.org/officeDocument/2006/relationships/slideLayout" Target="../slideLayouts/slideLayout345.xml"/><Relationship Id="rId6" Type="http://schemas.openxmlformats.org/officeDocument/2006/relationships/slideLayout" Target="../slideLayouts/slideLayout350.xml"/><Relationship Id="rId11" Type="http://schemas.openxmlformats.org/officeDocument/2006/relationships/slideLayout" Target="../slideLayouts/slideLayout355.xml"/><Relationship Id="rId5" Type="http://schemas.openxmlformats.org/officeDocument/2006/relationships/slideLayout" Target="../slideLayouts/slideLayout349.xml"/><Relationship Id="rId10" Type="http://schemas.openxmlformats.org/officeDocument/2006/relationships/slideLayout" Target="../slideLayouts/slideLayout354.xml"/><Relationship Id="rId4" Type="http://schemas.openxmlformats.org/officeDocument/2006/relationships/slideLayout" Target="../slideLayouts/slideLayout348.xml"/><Relationship Id="rId9" Type="http://schemas.openxmlformats.org/officeDocument/2006/relationships/slideLayout" Target="../slideLayouts/slideLayout353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3.xml"/><Relationship Id="rId13" Type="http://schemas.openxmlformats.org/officeDocument/2006/relationships/image" Target="../media/image18.jpeg"/><Relationship Id="rId3" Type="http://schemas.openxmlformats.org/officeDocument/2006/relationships/slideLayout" Target="../slideLayouts/slideLayout358.xml"/><Relationship Id="rId7" Type="http://schemas.openxmlformats.org/officeDocument/2006/relationships/slideLayout" Target="../slideLayouts/slideLayout362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57.xml"/><Relationship Id="rId1" Type="http://schemas.openxmlformats.org/officeDocument/2006/relationships/slideLayout" Target="../slideLayouts/slideLayout356.xml"/><Relationship Id="rId6" Type="http://schemas.openxmlformats.org/officeDocument/2006/relationships/slideLayout" Target="../slideLayouts/slideLayout361.xml"/><Relationship Id="rId11" Type="http://schemas.openxmlformats.org/officeDocument/2006/relationships/slideLayout" Target="../slideLayouts/slideLayout366.xml"/><Relationship Id="rId5" Type="http://schemas.openxmlformats.org/officeDocument/2006/relationships/slideLayout" Target="../slideLayouts/slideLayout360.xml"/><Relationship Id="rId10" Type="http://schemas.openxmlformats.org/officeDocument/2006/relationships/slideLayout" Target="../slideLayouts/slideLayout365.xml"/><Relationship Id="rId4" Type="http://schemas.openxmlformats.org/officeDocument/2006/relationships/slideLayout" Target="../slideLayouts/slideLayout359.xml"/><Relationship Id="rId9" Type="http://schemas.openxmlformats.org/officeDocument/2006/relationships/slideLayout" Target="../slideLayouts/slideLayout364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4.xml"/><Relationship Id="rId13" Type="http://schemas.openxmlformats.org/officeDocument/2006/relationships/image" Target="../media/image19.jpeg"/><Relationship Id="rId3" Type="http://schemas.openxmlformats.org/officeDocument/2006/relationships/slideLayout" Target="../slideLayouts/slideLayout369.xml"/><Relationship Id="rId7" Type="http://schemas.openxmlformats.org/officeDocument/2006/relationships/slideLayout" Target="../slideLayouts/slideLayout373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68.xml"/><Relationship Id="rId1" Type="http://schemas.openxmlformats.org/officeDocument/2006/relationships/slideLayout" Target="../slideLayouts/slideLayout367.xml"/><Relationship Id="rId6" Type="http://schemas.openxmlformats.org/officeDocument/2006/relationships/slideLayout" Target="../slideLayouts/slideLayout372.xml"/><Relationship Id="rId11" Type="http://schemas.openxmlformats.org/officeDocument/2006/relationships/slideLayout" Target="../slideLayouts/slideLayout377.xml"/><Relationship Id="rId5" Type="http://schemas.openxmlformats.org/officeDocument/2006/relationships/slideLayout" Target="../slideLayouts/slideLayout371.xml"/><Relationship Id="rId10" Type="http://schemas.openxmlformats.org/officeDocument/2006/relationships/slideLayout" Target="../slideLayouts/slideLayout376.xml"/><Relationship Id="rId4" Type="http://schemas.openxmlformats.org/officeDocument/2006/relationships/slideLayout" Target="../slideLayouts/slideLayout370.xml"/><Relationship Id="rId9" Type="http://schemas.openxmlformats.org/officeDocument/2006/relationships/slideLayout" Target="../slideLayouts/slideLayout37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fld id="{AA992EAD-7873-42D7-A5E7-14BA946E832B}" type="datetimeFigureOut">
              <a:rPr lang="ru-RU">
                <a:solidFill>
                  <a:srgbClr val="000000"/>
                </a:solidFill>
              </a:rPr>
              <a:pPr/>
              <a:t>10.10.2019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fld id="{3785795C-0F01-4B8B-939A-156D1EEF2D6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081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92EAD-7873-42D7-A5E7-14BA946E83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5795C-0F01-4B8B-939A-156D1EEF2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0">
            <a:solidFill>
              <a:schemeClr val="accent3">
                <a:lumMod val="75000"/>
                <a:alpha val="7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6642556"/>
            <a:ext cx="124585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prstClr val="white">
                    <a:lumMod val="50000"/>
                  </a:prst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FokinaLida.75@mail.ru</a:t>
            </a:r>
            <a:endParaRPr lang="en-US" sz="800" dirty="0">
              <a:solidFill>
                <a:prstClr val="white">
                  <a:lumMod val="50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817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h="0" prst="softRound"/>
            <a:bevelB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85852" y="142852"/>
            <a:ext cx="7724860" cy="6572296"/>
          </a:xfrm>
          <a:prstGeom prst="rect">
            <a:avLst/>
          </a:prstGeom>
          <a:solidFill>
            <a:srgbClr val="8BCDFF"/>
          </a:solidFill>
          <a:ln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h="0" prst="softRound"/>
            <a:bevelB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 descr="0_6a837_8225efc1_L.pn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52" y="142852"/>
            <a:ext cx="7715304" cy="6572296"/>
          </a:xfrm>
          <a:prstGeom prst="rect">
            <a:avLst/>
          </a:prstGeom>
        </p:spPr>
      </p:pic>
      <p:pic>
        <p:nvPicPr>
          <p:cNvPr id="19" name="Рисунок 18" descr="0_66cfe_c3d35db6_M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964802"/>
            <a:ext cx="1785917" cy="1893198"/>
          </a:xfrm>
          <a:prstGeom prst="rect">
            <a:avLst/>
          </a:prstGeom>
        </p:spPr>
      </p:pic>
      <p:pic>
        <p:nvPicPr>
          <p:cNvPr id="22" name="Рисунок 21" descr="0_66cfe_c3d35db6_M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571612"/>
            <a:ext cx="1785917" cy="1893198"/>
          </a:xfrm>
          <a:prstGeom prst="rect">
            <a:avLst/>
          </a:prstGeom>
        </p:spPr>
      </p:pic>
      <p:pic>
        <p:nvPicPr>
          <p:cNvPr id="20" name="Рисунок 19" descr="0_66cfe_c3d35db6_M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4686"/>
            <a:ext cx="1785917" cy="1893198"/>
          </a:xfrm>
          <a:prstGeom prst="rect">
            <a:avLst/>
          </a:prstGeom>
        </p:spPr>
      </p:pic>
      <p:pic>
        <p:nvPicPr>
          <p:cNvPr id="21" name="Рисунок 20" descr="0_66cfe_c3d35db6_M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85917" cy="189319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6642556"/>
            <a:ext cx="93862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http://linda6035.ucoz.ru/</a:t>
            </a:r>
            <a:endParaRPr lang="ru-RU" sz="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583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AA992EAD-7873-42D7-A5E7-14BA946E832B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785795C-0F01-4B8B-939A-156D1EEF2D64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585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Блок-схема: документ 8"/>
          <p:cNvSpPr/>
          <p:nvPr/>
        </p:nvSpPr>
        <p:spPr>
          <a:xfrm>
            <a:off x="0" y="0"/>
            <a:ext cx="9144000" cy="6858000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92EAD-7873-42D7-A5E7-14BA946E83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5795C-0F01-4B8B-939A-156D1EEF2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6642556"/>
            <a:ext cx="124585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prstClr val="white">
                    <a:lumMod val="65000"/>
                  </a:prst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FokinaLida.75@mail.ru</a:t>
            </a:r>
            <a:endParaRPr lang="en-US" sz="800" dirty="0" smtClean="0">
              <a:solidFill>
                <a:prstClr val="white">
                  <a:lumMod val="6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Блок-схема: документ 7"/>
          <p:cNvSpPr/>
          <p:nvPr/>
        </p:nvSpPr>
        <p:spPr>
          <a:xfrm>
            <a:off x="0" y="0"/>
            <a:ext cx="9144000" cy="6741368"/>
          </a:xfrm>
          <a:prstGeom prst="flowChartDocumen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0">
            <a:gradFill flip="none" rotWithShape="1"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lin ang="81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44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</p:sldLayoutIdLst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942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717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C0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Блок-схема: документ 10"/>
          <p:cNvSpPr/>
          <p:nvPr/>
        </p:nvSpPr>
        <p:spPr>
          <a:xfrm rot="16200000">
            <a:off x="-2536041" y="2536041"/>
            <a:ext cx="6858000" cy="1785918"/>
          </a:xfrm>
          <a:prstGeom prst="flowChartDocument">
            <a:avLst/>
          </a:prstGeom>
          <a:solidFill>
            <a:srgbClr val="FFC000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3" name="Рисунок 12" descr="0_8d29c_d10b6293_L.pn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2428868"/>
            <a:ext cx="1027339" cy="2732284"/>
          </a:xfrm>
          <a:prstGeom prst="rect">
            <a:avLst/>
          </a:prstGeom>
        </p:spPr>
      </p:pic>
      <p:pic>
        <p:nvPicPr>
          <p:cNvPr id="15" name="Рисунок 14" descr="0_8d29c_d10b6293_L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285728"/>
            <a:ext cx="785818" cy="2089942"/>
          </a:xfrm>
          <a:prstGeom prst="rect">
            <a:avLst/>
          </a:prstGeom>
        </p:spPr>
      </p:pic>
      <p:pic>
        <p:nvPicPr>
          <p:cNvPr id="16" name="Рисунок 15" descr="0_6a837_8225efc1_L.png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142852"/>
            <a:ext cx="8858312" cy="657229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0" y="6642556"/>
            <a:ext cx="119936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cs typeface="Times New Roman" pitchFamily="18" charset="0"/>
              </a:rPr>
              <a:t>http://linda6035.ucoz.ru/</a:t>
            </a:r>
            <a:endParaRPr lang="ru-RU" sz="800" dirty="0">
              <a:solidFill>
                <a:prstClr val="black">
                  <a:lumMod val="85000"/>
                  <a:lumOff val="1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2014-06-15 09-59-00 Яндекс.Фотки - Google Chrome.png"/>
          <p:cNvPicPr>
            <a:picLocks noChangeAspect="1"/>
          </p:cNvPicPr>
          <p:nvPr/>
        </p:nvPicPr>
        <p:blipFill>
          <a:blip r:embed="rId1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619501"/>
            <a:ext cx="3718449" cy="32384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</p:sldLayoutIdLst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C0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Блок-схема: документ 10"/>
          <p:cNvSpPr/>
          <p:nvPr/>
        </p:nvSpPr>
        <p:spPr>
          <a:xfrm rot="16200000">
            <a:off x="-2536041" y="2536041"/>
            <a:ext cx="6858000" cy="1785918"/>
          </a:xfrm>
          <a:prstGeom prst="flowChartDocument">
            <a:avLst/>
          </a:prstGeom>
          <a:solidFill>
            <a:srgbClr val="FFC000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3" name="Рисунок 12" descr="0_8d29c_d10b6293_L.pn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2428868"/>
            <a:ext cx="1027339" cy="2732284"/>
          </a:xfrm>
          <a:prstGeom prst="rect">
            <a:avLst/>
          </a:prstGeom>
        </p:spPr>
      </p:pic>
      <p:pic>
        <p:nvPicPr>
          <p:cNvPr id="15" name="Рисунок 14" descr="0_8d29c_d10b6293_L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285728"/>
            <a:ext cx="785818" cy="2089942"/>
          </a:xfrm>
          <a:prstGeom prst="rect">
            <a:avLst/>
          </a:prstGeom>
        </p:spPr>
      </p:pic>
      <p:pic>
        <p:nvPicPr>
          <p:cNvPr id="16" name="Рисунок 15" descr="0_6a837_8225efc1_L.png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142852"/>
            <a:ext cx="8858312" cy="657229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0" y="6642556"/>
            <a:ext cx="119936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cs typeface="Times New Roman" pitchFamily="18" charset="0"/>
              </a:rPr>
              <a:t>http://linda6035.ucoz.ru/</a:t>
            </a:r>
            <a:endParaRPr lang="ru-RU" sz="800" dirty="0">
              <a:solidFill>
                <a:prstClr val="black">
                  <a:lumMod val="85000"/>
                  <a:lumOff val="1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2014-06-15 09-59-00 Яндекс.Фотки - Google Chrome.png"/>
          <p:cNvPicPr>
            <a:picLocks noChangeAspect="1"/>
          </p:cNvPicPr>
          <p:nvPr/>
        </p:nvPicPr>
        <p:blipFill>
          <a:blip r:embed="rId1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619501"/>
            <a:ext cx="3718449" cy="323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21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33CC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h="0" prst="softRound"/>
            <a:bevelB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85852" y="142852"/>
            <a:ext cx="7724860" cy="6572296"/>
          </a:xfrm>
          <a:prstGeom prst="rect">
            <a:avLst/>
          </a:prstGeom>
          <a:solidFill>
            <a:srgbClr val="CC99FF"/>
          </a:solidFill>
          <a:ln>
            <a:solidFill>
              <a:srgbClr val="FF33CC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h="0" prst="softRound"/>
            <a:bevelB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 descr="0_6a837_8225efc1_L.pn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52" y="142852"/>
            <a:ext cx="7715304" cy="6572296"/>
          </a:xfrm>
          <a:prstGeom prst="rect">
            <a:avLst/>
          </a:prstGeom>
        </p:spPr>
      </p:pic>
      <p:pic>
        <p:nvPicPr>
          <p:cNvPr id="19" name="Рисунок 18" descr="0_66cfe_c3d35db6_M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964802"/>
            <a:ext cx="1785917" cy="1893198"/>
          </a:xfrm>
          <a:prstGeom prst="rect">
            <a:avLst/>
          </a:prstGeom>
        </p:spPr>
      </p:pic>
      <p:pic>
        <p:nvPicPr>
          <p:cNvPr id="22" name="Рисунок 21" descr="0_66cfe_c3d35db6_M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571612"/>
            <a:ext cx="1785917" cy="1893198"/>
          </a:xfrm>
          <a:prstGeom prst="rect">
            <a:avLst/>
          </a:prstGeom>
        </p:spPr>
      </p:pic>
      <p:pic>
        <p:nvPicPr>
          <p:cNvPr id="20" name="Рисунок 19" descr="0_66cfe_c3d35db6_M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4686"/>
            <a:ext cx="1785917" cy="1893198"/>
          </a:xfrm>
          <a:prstGeom prst="rect">
            <a:avLst/>
          </a:prstGeom>
        </p:spPr>
      </p:pic>
      <p:pic>
        <p:nvPicPr>
          <p:cNvPr id="21" name="Рисунок 20" descr="0_66cfe_c3d35db6_M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85917" cy="189319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6642556"/>
            <a:ext cx="93862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http://linda6035.ucoz.ru/</a:t>
            </a:r>
            <a:endParaRPr lang="ru-RU" sz="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336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</p:sldLayoutIdLst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h="0" prst="softRound"/>
            <a:bevelB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85852" y="142852"/>
            <a:ext cx="7724860" cy="6572296"/>
          </a:xfrm>
          <a:prstGeom prst="rect">
            <a:avLst/>
          </a:prstGeom>
          <a:solidFill>
            <a:srgbClr val="8BCDFF"/>
          </a:solidFill>
          <a:ln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h="0" prst="softRound"/>
            <a:bevelB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 descr="0_6a837_8225efc1_L.pn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52" y="142852"/>
            <a:ext cx="7715304" cy="6572296"/>
          </a:xfrm>
          <a:prstGeom prst="rect">
            <a:avLst/>
          </a:prstGeom>
        </p:spPr>
      </p:pic>
      <p:pic>
        <p:nvPicPr>
          <p:cNvPr id="19" name="Рисунок 18" descr="0_66cfe_c3d35db6_M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964802"/>
            <a:ext cx="1785917" cy="1893198"/>
          </a:xfrm>
          <a:prstGeom prst="rect">
            <a:avLst/>
          </a:prstGeom>
        </p:spPr>
      </p:pic>
      <p:pic>
        <p:nvPicPr>
          <p:cNvPr id="22" name="Рисунок 21" descr="0_66cfe_c3d35db6_M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571612"/>
            <a:ext cx="1785917" cy="1893198"/>
          </a:xfrm>
          <a:prstGeom prst="rect">
            <a:avLst/>
          </a:prstGeom>
        </p:spPr>
      </p:pic>
      <p:pic>
        <p:nvPicPr>
          <p:cNvPr id="20" name="Рисунок 19" descr="0_66cfe_c3d35db6_M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4686"/>
            <a:ext cx="1785917" cy="1893198"/>
          </a:xfrm>
          <a:prstGeom prst="rect">
            <a:avLst/>
          </a:prstGeom>
        </p:spPr>
      </p:pic>
      <p:pic>
        <p:nvPicPr>
          <p:cNvPr id="21" name="Рисунок 20" descr="0_66cfe_c3d35db6_M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85917" cy="189319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6642556"/>
            <a:ext cx="93862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http://linda6035.ucoz.ru/</a:t>
            </a:r>
            <a:endParaRPr lang="ru-RU" sz="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 smtClean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smtClean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 smtClean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85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</p:sldLayoutIdLst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fld id="{AA992EAD-7873-42D7-A5E7-14BA946E832B}" type="datetimeFigureOut">
              <a:rPr lang="ru-RU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fld id="{3785795C-0F01-4B8B-939A-156D1EEF2D64}" type="slidenum">
              <a:rPr lang="ru-RU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476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</p:sldLayoutIdLst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AA992EAD-7873-42D7-A5E7-14BA946E832B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785795C-0F01-4B8B-939A-156D1EEF2D64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448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</p:sldLayoutIdLst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484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</p:sldLayoutIdLst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h="0" prst="softRound"/>
            <a:bevelB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85852" y="142852"/>
            <a:ext cx="7724860" cy="6572296"/>
          </a:xfrm>
          <a:prstGeom prst="rect">
            <a:avLst/>
          </a:prstGeom>
          <a:solidFill>
            <a:srgbClr val="8BCDFF"/>
          </a:solidFill>
          <a:ln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h="0" prst="softRound"/>
            <a:bevelB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 descr="0_6a837_8225efc1_L.pn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52" y="142852"/>
            <a:ext cx="7715304" cy="6572296"/>
          </a:xfrm>
          <a:prstGeom prst="rect">
            <a:avLst/>
          </a:prstGeom>
        </p:spPr>
      </p:pic>
      <p:pic>
        <p:nvPicPr>
          <p:cNvPr id="19" name="Рисунок 18" descr="0_66cfe_c3d35db6_M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964802"/>
            <a:ext cx="1785917" cy="1893198"/>
          </a:xfrm>
          <a:prstGeom prst="rect">
            <a:avLst/>
          </a:prstGeom>
        </p:spPr>
      </p:pic>
      <p:pic>
        <p:nvPicPr>
          <p:cNvPr id="22" name="Рисунок 21" descr="0_66cfe_c3d35db6_M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571612"/>
            <a:ext cx="1785917" cy="1893198"/>
          </a:xfrm>
          <a:prstGeom prst="rect">
            <a:avLst/>
          </a:prstGeom>
        </p:spPr>
      </p:pic>
      <p:pic>
        <p:nvPicPr>
          <p:cNvPr id="20" name="Рисунок 19" descr="0_66cfe_c3d35db6_M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4686"/>
            <a:ext cx="1785917" cy="1893198"/>
          </a:xfrm>
          <a:prstGeom prst="rect">
            <a:avLst/>
          </a:prstGeom>
        </p:spPr>
      </p:pic>
      <p:pic>
        <p:nvPicPr>
          <p:cNvPr id="21" name="Рисунок 20" descr="0_66cfe_c3d35db6_M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85917" cy="189319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6642556"/>
            <a:ext cx="93862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http://linda6035.ucoz.ru/</a:t>
            </a:r>
            <a:endParaRPr lang="ru-RU" sz="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815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</p:sldLayoutIdLst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Блок-схема: документ 8"/>
          <p:cNvSpPr/>
          <p:nvPr/>
        </p:nvSpPr>
        <p:spPr>
          <a:xfrm>
            <a:off x="0" y="0"/>
            <a:ext cx="9144000" cy="6858000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92EAD-7873-42D7-A5E7-14BA946E83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5795C-0F01-4B8B-939A-156D1EEF2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6642556"/>
            <a:ext cx="124585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prstClr val="white">
                    <a:lumMod val="65000"/>
                  </a:prst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FokinaLida.75@mail.ru</a:t>
            </a:r>
            <a:endParaRPr lang="en-US" sz="800" dirty="0" smtClean="0">
              <a:solidFill>
                <a:prstClr val="white">
                  <a:lumMod val="6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Блок-схема: документ 7"/>
          <p:cNvSpPr/>
          <p:nvPr/>
        </p:nvSpPr>
        <p:spPr>
          <a:xfrm>
            <a:off x="0" y="0"/>
            <a:ext cx="9144000" cy="6741368"/>
          </a:xfrm>
          <a:prstGeom prst="flowChartDocumen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0">
            <a:gradFill flip="none" rotWithShape="1"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lin ang="81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576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  <p:sldLayoutId id="2147483992" r:id="rId12"/>
  </p:sldLayoutIdLst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82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</p:sldLayoutIdLst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</p:sldLayoutIdLst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fld id="{AA992EAD-7873-42D7-A5E7-14BA946E832B}" type="datetimeFigureOut">
              <a:rPr lang="ru-RU">
                <a:solidFill>
                  <a:srgbClr val="000000"/>
                </a:solidFill>
              </a:rPr>
              <a:pPr/>
              <a:t>10.10.2019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fld id="{3785795C-0F01-4B8B-939A-156D1EEF2D6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811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</p:sldLayoutIdLst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</p:sldLayoutIdLst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0">
            <a:solidFill>
              <a:schemeClr val="accent3">
                <a:lumMod val="75000"/>
                <a:alpha val="7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6642556"/>
            <a:ext cx="124585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prstClr val="white">
                    <a:lumMod val="50000"/>
                  </a:prst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FokinaLida.75@mail.ru</a:t>
            </a:r>
            <a:endParaRPr lang="en-US" sz="800" dirty="0">
              <a:solidFill>
                <a:prstClr val="white">
                  <a:lumMod val="50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A992EAD-7873-42D7-A5E7-14BA946E832B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10.10.2019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785795C-0F01-4B8B-939A-156D1EEF2D64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857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</p:sldLayoutIdLst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fld id="{AA992EAD-7873-42D7-A5E7-14BA946E832B}" type="datetimeFigureOut">
              <a:rPr lang="ru-RU">
                <a:solidFill>
                  <a:srgbClr val="000000"/>
                </a:solidFill>
              </a:rPr>
              <a:pPr/>
              <a:t>10.10.2019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fld id="{3785795C-0F01-4B8B-939A-156D1EEF2D6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91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061" r:id="rId8"/>
    <p:sldLayoutId id="2147484062" r:id="rId9"/>
    <p:sldLayoutId id="2147484063" r:id="rId10"/>
    <p:sldLayoutId id="2147484064" r:id="rId11"/>
  </p:sldLayoutIdLst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  <p:sldLayoutId id="2147484069" r:id="rId4"/>
    <p:sldLayoutId id="2147484070" r:id="rId5"/>
    <p:sldLayoutId id="2147484071" r:id="rId6"/>
    <p:sldLayoutId id="2147484072" r:id="rId7"/>
    <p:sldLayoutId id="2147484073" r:id="rId8"/>
    <p:sldLayoutId id="2147484074" r:id="rId9"/>
    <p:sldLayoutId id="2147484075" r:id="rId10"/>
    <p:sldLayoutId id="2147484076" r:id="rId11"/>
  </p:sldLayoutIdLst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alphaModFix amt="42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0134546-89B6-464F-A971-F1A89EE03005}" type="datetimeFigureOut">
              <a:rPr lang="ru-RU"/>
              <a:pPr>
                <a:defRPr/>
              </a:pPr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A2AC9BE-207A-47FA-AA0C-45FFD6ADDE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</p:sldLayoutIdLst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D96B313-79E0-4851-BA9C-582FA229EDD0}" type="datetimeFigureOut">
              <a:rPr lang="ru-RU"/>
              <a:pPr>
                <a:defRPr/>
              </a:pPr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6E21375-2040-471D-8473-3BF4BF5DFD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  <p:sldLayoutId id="2147484100" r:id="rId11"/>
  </p:sldLayoutIdLst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Блок-схема: документ 8"/>
          <p:cNvSpPr/>
          <p:nvPr/>
        </p:nvSpPr>
        <p:spPr>
          <a:xfrm>
            <a:off x="0" y="0"/>
            <a:ext cx="9144000" cy="6858000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6642556"/>
            <a:ext cx="124585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FokinaLida.75@mail.ru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Блок-схема: документ 7"/>
          <p:cNvSpPr/>
          <p:nvPr/>
        </p:nvSpPr>
        <p:spPr>
          <a:xfrm>
            <a:off x="0" y="0"/>
            <a:ext cx="9144000" cy="6741368"/>
          </a:xfrm>
          <a:prstGeom prst="flowChartDocumen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0">
            <a:gradFill flip="none" rotWithShape="1"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lin ang="81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1554480"/>
            <a:ext cx="2073348" cy="19794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0" y="1547036"/>
            <a:ext cx="4222308" cy="3886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189468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92EAD-7873-42D7-A5E7-14BA946E832B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9848" y="6356350"/>
            <a:ext cx="510235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59752" y="6356350"/>
            <a:ext cx="113768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5795C-0F01-4B8B-939A-156D1EEF2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1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1554480"/>
            <a:ext cx="2073348" cy="19794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0" y="1547036"/>
            <a:ext cx="4222308" cy="3886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189468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92EAD-7873-42D7-A5E7-14BA946E832B}" type="datetimeFigureOut">
              <a:rPr lang="ru-RU" smtClean="0">
                <a:solidFill>
                  <a:srgbClr val="FFFFFF">
                    <a:tint val="75000"/>
                  </a:srgbClr>
                </a:solidFill>
              </a:rPr>
              <a:pPr/>
              <a:t>10.10.2019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9848" y="6356350"/>
            <a:ext cx="510235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59752" y="6356350"/>
            <a:ext cx="113768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5795C-0F01-4B8B-939A-156D1EEF2D64}" type="slidenum">
              <a:rPr lang="ru-RU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9773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1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занятие\Новая папка\55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48238"/>
            <a:ext cx="3658741" cy="470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938337"/>
            <a:ext cx="856895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Доктор Айболит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91541" y="2420888"/>
            <a:ext cx="46009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о здоровье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02899" y="4041454"/>
            <a:ext cx="35782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говорит.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2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0"/>
            <a:ext cx="5400600" cy="683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845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0"/>
            <a:ext cx="5184576" cy="671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30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2"/>
            <a:ext cx="8940681" cy="6524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997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esktop\занятие\brit_gyerek_szemetkajat_eszi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6" y="116632"/>
            <a:ext cx="8998208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50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esktop\занятие\img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634"/>
            <a:ext cx="8856984" cy="664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99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1\Desktop\занятие\67e97de5e19f716671e49c2da04815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9" y="67409"/>
            <a:ext cx="4104456" cy="327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1\Desktop\занятие\image0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055" y="1555813"/>
            <a:ext cx="499872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1\Desktop\занятие\Natural-noe-pitanie-rebenk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4" y="3933055"/>
            <a:ext cx="3922405" cy="273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80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11\84274332\презентации\картинки для презентации\s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66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1\Desktop\занятие\Pravilnoe-pitanie-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88640"/>
            <a:ext cx="8568952" cy="654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3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1" y="116633"/>
            <a:ext cx="2664296" cy="576064"/>
          </a:xfrm>
        </p:spPr>
        <p:txBody>
          <a:bodyPr/>
          <a:lstStyle/>
          <a:p>
            <a:pPr algn="ctr"/>
            <a:r>
              <a:rPr lang="ru-RU" sz="2000" b="1" i="1" dirty="0" smtClean="0"/>
              <a:t>Что лишнее?</a:t>
            </a:r>
            <a:endParaRPr lang="ru-RU" sz="2000" b="1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5"/>
            <a:ext cx="3655616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92696"/>
            <a:ext cx="3640137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64496"/>
            <a:ext cx="3655616" cy="2904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64496"/>
            <a:ext cx="3640138" cy="2878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522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3462337" cy="270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4664"/>
            <a:ext cx="3700463" cy="270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02" y="3717032"/>
            <a:ext cx="3455987" cy="270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3717032"/>
            <a:ext cx="3700463" cy="270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451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занятие\hello_html_62fff9a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9" y="0"/>
            <a:ext cx="91081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17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274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занятие\pb_3027_0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0"/>
            <a:ext cx="55446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72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занятие\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0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1817172"/>
          </a:xfrm>
        </p:spPr>
        <p:txBody>
          <a:bodyPr/>
          <a:lstStyle/>
          <a:p>
            <a:pPr algn="ctr"/>
            <a:r>
              <a:rPr lang="ru-RU" b="1" i="1" dirty="0" smtClean="0"/>
              <a:t>ИГРА «СИТУАЦИИ»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210065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занятие\faktor-razvitiya-boli-v-gorle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" y="0"/>
            <a:ext cx="91061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8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занятие\65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1" y="0"/>
            <a:ext cx="56886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76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занятие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4624"/>
            <a:ext cx="6813376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79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занятие\87-4-kartinki-bezopasnost-detej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16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Тема17">
  <a:themeElements>
    <a:clrScheme name="Другая 1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Тема16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Тема3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Тема29">
  <a:themeElements>
    <a:clrScheme name="Другая 4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70C0"/>
      </a:hlink>
      <a:folHlink>
        <a:srgbClr val="00206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Тема25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Spring">
  <a:themeElements>
    <a:clrScheme name="Другая 1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_Spring">
  <a:themeElements>
    <a:clrScheme name="Другая 1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Тема30">
  <a:themeElements>
    <a:clrScheme name="Другая 5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E36C09"/>
      </a:hlink>
      <a:folHlink>
        <a:srgbClr val="FFC0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2_Тема30">
  <a:themeElements>
    <a:clrScheme name="Другая 5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E36C09"/>
      </a:hlink>
      <a:folHlink>
        <a:srgbClr val="FFC0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_Тема27">
  <a:themeElements>
    <a:clrScheme name="Другая 4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030A0"/>
      </a:hlink>
      <a:folHlink>
        <a:srgbClr val="FE19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29">
  <a:themeElements>
    <a:clrScheme name="Другая 4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70C0"/>
      </a:hlink>
      <a:folHlink>
        <a:srgbClr val="00206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4_Тема16">
  <a:themeElements>
    <a:clrScheme name="Другая 4">
      <a:dk1>
        <a:sysClr val="windowText" lastClr="000000"/>
      </a:dk1>
      <a:lt1>
        <a:srgbClr val="F489CF"/>
      </a:lt1>
      <a:dk2>
        <a:srgbClr val="AE1077"/>
      </a:dk2>
      <a:lt2>
        <a:srgbClr val="F8B8E2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3_Spring">
  <a:themeElements>
    <a:clrScheme name="Другая 1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2_Тема29">
  <a:themeElements>
    <a:clrScheme name="Другая 4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70C0"/>
      </a:hlink>
      <a:folHlink>
        <a:srgbClr val="00206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2_Тема25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4_Spring">
  <a:themeElements>
    <a:clrScheme name="Другая 1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3_Тема16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3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5_Spring">
  <a:themeElements>
    <a:clrScheme name="Другая 1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5_Тема16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шаблон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29394_IoH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Презентация7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21">
  <a:themeElements>
    <a:clrScheme name="Другая 6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70C0"/>
      </a:hlink>
      <a:folHlink>
        <a:srgbClr val="FF9933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16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25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radeshow">
  <a:themeElements>
    <a:clrScheme name="Tradeshow">
      <a:dk1>
        <a:srgbClr val="3F3F3F"/>
      </a:dk1>
      <a:lt1>
        <a:srgbClr val="FFFFFF"/>
      </a:lt1>
      <a:dk2>
        <a:srgbClr val="7DAFC3"/>
      </a:dk2>
      <a:lt2>
        <a:srgbClr val="E5E4DF"/>
      </a:lt2>
      <a:accent1>
        <a:srgbClr val="7C959A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79A4"/>
      </a:hlink>
      <a:folHlink>
        <a:srgbClr val="595959"/>
      </a:folHlink>
    </a:clrScheme>
    <a:fontScheme name="Tradeshow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宋体"/>
        <a:font script="Hant" typeface="新細明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adeshow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300000"/>
              </a:schemeClr>
            </a:gs>
            <a:gs pos="35000">
              <a:schemeClr val="phClr">
                <a:tint val="45000"/>
                <a:satMod val="300000"/>
              </a:schemeClr>
            </a:gs>
            <a:gs pos="69000">
              <a:schemeClr val="phClr">
                <a:tint val="45000"/>
                <a:satMod val="350000"/>
              </a:schemeClr>
            </a:gs>
            <a:gs pos="100000">
              <a:schemeClr val="phClr">
                <a:tint val="60000"/>
                <a:satMod val="350000"/>
              </a:schemeClr>
            </a:gs>
          </a:gsLst>
          <a:path path="circle">
            <a:fillToRect l="50000" t="50000" r="100000" b="100000"/>
          </a:path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38475" cap="flat" cmpd="sng" algn="ctr">
          <a:solidFill>
            <a:schemeClr val="phClr"/>
          </a:solidFill>
          <a:prstDash val="solid"/>
        </a:ln>
        <a:ln w="548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4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>
              <a:rot lat="0" lon="0" rev="3600000"/>
            </a:lightRig>
          </a:scene3d>
          <a:sp3d contourW="31750" prstMaterial="flat">
            <a:bevelT w="127000" h="254000" prst="angle"/>
            <a:contourClr>
              <a:schemeClr val="phClr">
                <a:shade val="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20000">
              <a:schemeClr val="phClr">
                <a:tint val="80000"/>
                <a:lumMod val="100000"/>
              </a:schemeClr>
            </a:gs>
            <a:gs pos="100000">
              <a:schemeClr val="phClr">
                <a:tint val="100000"/>
                <a:lumMod val="80000"/>
              </a:schemeClr>
            </a:gs>
          </a:gsLst>
          <a:path path="circle">
            <a:fillToRect l="50000" t="20000" r="100000" b="100000"/>
          </a:path>
        </a:gra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shade val="100000"/>
                <a:lumMod val="60000"/>
              </a:schemeClr>
            </a:gs>
          </a:gsLst>
          <a:path path="circle">
            <a:fillToRect l="50000" t="20000" r="100000" b="10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Tradeshow">
  <a:themeElements>
    <a:clrScheme name="Tradeshow">
      <a:dk1>
        <a:srgbClr val="3F3F3F"/>
      </a:dk1>
      <a:lt1>
        <a:srgbClr val="FFFFFF"/>
      </a:lt1>
      <a:dk2>
        <a:srgbClr val="7DAFC3"/>
      </a:dk2>
      <a:lt2>
        <a:srgbClr val="E5E4DF"/>
      </a:lt2>
      <a:accent1>
        <a:srgbClr val="7C959A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79A4"/>
      </a:hlink>
      <a:folHlink>
        <a:srgbClr val="595959"/>
      </a:folHlink>
    </a:clrScheme>
    <a:fontScheme name="Tradeshow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宋体"/>
        <a:font script="Hant" typeface="新細明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adeshow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300000"/>
              </a:schemeClr>
            </a:gs>
            <a:gs pos="35000">
              <a:schemeClr val="phClr">
                <a:tint val="45000"/>
                <a:satMod val="300000"/>
              </a:schemeClr>
            </a:gs>
            <a:gs pos="69000">
              <a:schemeClr val="phClr">
                <a:tint val="45000"/>
                <a:satMod val="350000"/>
              </a:schemeClr>
            </a:gs>
            <a:gs pos="100000">
              <a:schemeClr val="phClr">
                <a:tint val="60000"/>
                <a:satMod val="350000"/>
              </a:schemeClr>
            </a:gs>
          </a:gsLst>
          <a:path path="circle">
            <a:fillToRect l="50000" t="50000" r="100000" b="100000"/>
          </a:path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38475" cap="flat" cmpd="sng" algn="ctr">
          <a:solidFill>
            <a:schemeClr val="phClr"/>
          </a:solidFill>
          <a:prstDash val="solid"/>
        </a:ln>
        <a:ln w="548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4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>
              <a:rot lat="0" lon="0" rev="3600000"/>
            </a:lightRig>
          </a:scene3d>
          <a:sp3d contourW="31750" prstMaterial="flat">
            <a:bevelT w="127000" h="254000" prst="angle"/>
            <a:contourClr>
              <a:schemeClr val="phClr">
                <a:shade val="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20000">
              <a:schemeClr val="phClr">
                <a:tint val="80000"/>
                <a:lumMod val="100000"/>
              </a:schemeClr>
            </a:gs>
            <a:gs pos="100000">
              <a:schemeClr val="phClr">
                <a:tint val="100000"/>
                <a:lumMod val="80000"/>
              </a:schemeClr>
            </a:gs>
          </a:gsLst>
          <a:path path="circle">
            <a:fillToRect l="50000" t="20000" r="100000" b="100000"/>
          </a:path>
        </a:gra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shade val="100000"/>
                <a:lumMod val="60000"/>
              </a:schemeClr>
            </a:gs>
          </a:gsLst>
          <a:path path="circle">
            <a:fillToRect l="50000" t="2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Тема17</Template>
  <TotalTime>235</TotalTime>
  <Words>13</Words>
  <Application>Microsoft Office PowerPoint</Application>
  <PresentationFormat>Экран (4:3)</PresentationFormat>
  <Paragraphs>5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34</vt:i4>
      </vt:variant>
      <vt:variant>
        <vt:lpstr>Заголовки слайдов</vt:lpstr>
      </vt:variant>
      <vt:variant>
        <vt:i4>20</vt:i4>
      </vt:variant>
    </vt:vector>
  </HeadingPairs>
  <TitlesOfParts>
    <vt:vector size="54" baseType="lpstr">
      <vt:lpstr>Тема17</vt:lpstr>
      <vt:lpstr>Тема29</vt:lpstr>
      <vt:lpstr>Тема33</vt:lpstr>
      <vt:lpstr>Тема21</vt:lpstr>
      <vt:lpstr>Тема16</vt:lpstr>
      <vt:lpstr>Исполнительная</vt:lpstr>
      <vt:lpstr>Тема25</vt:lpstr>
      <vt:lpstr>Tradeshow</vt:lpstr>
      <vt:lpstr>1_Tradeshow</vt:lpstr>
      <vt:lpstr>1_Тема16</vt:lpstr>
      <vt:lpstr>1_Тема33</vt:lpstr>
      <vt:lpstr>1_Тема29</vt:lpstr>
      <vt:lpstr>1_Исполнительная</vt:lpstr>
      <vt:lpstr>1_Тема25</vt:lpstr>
      <vt:lpstr>1_Spring</vt:lpstr>
      <vt:lpstr>2_Spring</vt:lpstr>
      <vt:lpstr>Тема30</vt:lpstr>
      <vt:lpstr>2_Тема30</vt:lpstr>
      <vt:lpstr>1_Тема27</vt:lpstr>
      <vt:lpstr>Тема Office</vt:lpstr>
      <vt:lpstr>4_Тема16</vt:lpstr>
      <vt:lpstr>2_Исполнительная</vt:lpstr>
      <vt:lpstr>3_Spring</vt:lpstr>
      <vt:lpstr>2_Тема29</vt:lpstr>
      <vt:lpstr>2_Тема25</vt:lpstr>
      <vt:lpstr>4_Spring</vt:lpstr>
      <vt:lpstr>Горизонт</vt:lpstr>
      <vt:lpstr>3_Тема16</vt:lpstr>
      <vt:lpstr>Метро</vt:lpstr>
      <vt:lpstr>5_Spring</vt:lpstr>
      <vt:lpstr>5_Тема16</vt:lpstr>
      <vt:lpstr>шаблон</vt:lpstr>
      <vt:lpstr>29394_IoH</vt:lpstr>
      <vt:lpstr>Презентация7</vt:lpstr>
      <vt:lpstr>Презентация PowerPoint</vt:lpstr>
      <vt:lpstr>Презентация PowerPoint</vt:lpstr>
      <vt:lpstr>Презентация PowerPoint</vt:lpstr>
      <vt:lpstr>Презентация PowerPoint</vt:lpstr>
      <vt:lpstr>ИГРА «СИТУАЦИИ»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лишнее?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27</cp:revision>
  <dcterms:created xsi:type="dcterms:W3CDTF">2018-02-09T12:20:32Z</dcterms:created>
  <dcterms:modified xsi:type="dcterms:W3CDTF">2019-10-10T11:11:34Z</dcterms:modified>
</cp:coreProperties>
</file>