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4" r:id="rId4"/>
    <p:sldId id="280" r:id="rId5"/>
    <p:sldId id="285" r:id="rId6"/>
    <p:sldId id="290" r:id="rId7"/>
    <p:sldId id="286" r:id="rId8"/>
    <p:sldId id="291" r:id="rId9"/>
    <p:sldId id="292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1F2C-B81A-4BEF-ABF2-6E244E8F553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DA8D-60AD-4D7A-9E61-81C74F363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392" y="2122762"/>
            <a:ext cx="98717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Алгоритм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подготовки и проведения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игровой деятельности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 формированию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элементарных математических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редставлений у детей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среднего дошкольного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возраста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посредством LEGO - конструктора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094" y="198700"/>
            <a:ext cx="784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№ 9 комбинированного вида»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«Радуга» комбинированного вида»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Рузаевского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0024" y="5139431"/>
            <a:ext cx="213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Макунина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428" y="2850963"/>
            <a:ext cx="953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101" y="88689"/>
            <a:ext cx="9069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Алгоритм подготовки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дидактической игры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 использованием LEGO – конструктора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964" y="1104352"/>
            <a:ext cx="87454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темы игры.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Постановка цели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количества участников игры.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позволяющего эффективно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тему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обыграть задания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предлагаемые детям.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вопросов – заданий для игры.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оборудования, реквизита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(конструктор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карточки с цифрами, Схемы сборки цифр, схемы сборки построек и т.д.)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места проведения 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Определение времени проведения (на занятии или во второй половине дня), мотивирование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101" y="88689"/>
            <a:ext cx="9069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Требования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игровой деятельности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3526" y="1165907"/>
            <a:ext cx="8929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возрасту участников и ситуации, в которой она проводится.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место проведения должны быть гигиеничны, безопасны, удобны,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ясным, четким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свободной творческой атмосферы,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занимательности.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действия игроков, если они уходят от главной цели игры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должно завершаться получением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определен-    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результата.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401" y="267847"/>
            <a:ext cx="80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«Математический </a:t>
            </a: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лего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поезд»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715" y="874820"/>
            <a:ext cx="9373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счету до 5, соотносить цифры и количество;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меньше; развивать мелкую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моторику;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и лексико-грамматический строй: изучать числительные прилагательные (первый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вагон,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третий),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склонять их по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падежам.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платформы-вагончики с приклеенными на каждый цифрами от 1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 до 6 человек, можно играть индивидуально.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проводить на занятии по ФЭМП и в свободной деятельности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05" y="3806303"/>
            <a:ext cx="5877712" cy="30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7706" y="212346"/>
            <a:ext cx="956387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отцеплены друг от друга 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на столе. </a:t>
            </a:r>
            <a:endParaRPr lang="ru-RU" sz="2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произошла железнодорожная авария. Грузовой поезд сошел с рельс. Вагоны отцепились друг от друга и  перепутались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что мы должны сделать? (собрать поезд)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Обратите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– вагончики пронумерованы. Вам необходимо поставить вагоны последовательно, в правильном порядке.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номером мы поставим вагончик после локомотива, как вы думаете?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работе. Поставьте все вагончики.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вагонов получилось?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вагона, который стоит за 1 вагончиком.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 стоит между 3 и 5?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вагона, который стоит перед 2 вагоном.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- Давайте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загрузим! Обратите внимание, что цвет груза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соответствует цвету вагона, а количество грузов соответствует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номеру вагона.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вагоне больше всего груза? А меньше всего в каком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вагоне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740" y="70378"/>
            <a:ext cx="80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«Построй дом»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731" y="655153"/>
            <a:ext cx="9373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умения находить закономерности по определенному признаку расположения фигур и продолжать её;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оперировать числами в пределах 5; закреплять понятия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– узкий, высокий – низкий;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мелкую моторику; закрепить и лексико-грамматический строй: изучать числительные прилагательные (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этаж, второй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и т.д.),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склонять их по падежам.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конструктора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приклеенными или написанными на них цифрами от 1 до 5, и некоторые детали с приклеенными картинками животных.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количество детей, можно играть индивидуально.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проводить на занятии по ФЭМП и в свободной деятельности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62" y="4176189"/>
            <a:ext cx="6260840" cy="21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7706" y="212346"/>
            <a:ext cx="98624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столе разбросаны детали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конструктора, разных цветов , с приклеенными или написанными на них цифрами, на некоторых приклеены картинки животных.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был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ветер и разрушил все дома. Нам нужно восстановить город и построить дома, соблюдая закономерность и последовательность этажей. Начиная с какого этажа?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Обратите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что дома нужно строить из кубиков одинакового цвета.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Приступайте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Замечательно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домов у нас получилось?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Хорошо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Что мы скажем о них?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по цвету 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размеру)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самые высокие?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самые низкие?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Назовите самые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дома?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А какого цвета самый узкий дом?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- Ребята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 живет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какое-нибудь животное.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Скажите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 каком доме и на каком этаже живет кошка?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доме и на каком этаже живет собака?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доме и на каком этаже живет мышка?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В каком доме и на каком этаже живут попугай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740" y="70378"/>
            <a:ext cx="80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«Веселые цифры»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399" y="655153"/>
            <a:ext cx="9489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формировать, развивать, закреплять счет до 5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и обратный),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соотносить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количеством, учить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цифры от 1 до 5, выкладывать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числовой ряд,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закреплять представления 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цвете; развитие мелкой моторики.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конструктора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схемы сборки цифр от 1 до 5 на каждого ребенка.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количество детей, можно играть индивидуально.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проводить на занятии по ФЭМП и в свободной деятельности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42" y="5500113"/>
            <a:ext cx="957890" cy="1357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399" y="3015946"/>
            <a:ext cx="1104744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перед детьми конструктор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схемы сборки цифр от 1 до 5.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детали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схемы сборки цифр. Вам нужно по этим схемам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собрать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Приступайте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получившиеся цифры.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Их нужно положить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последовательно, друг за другом в правильном порядке.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 цифры 3.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407" y="5496008"/>
            <a:ext cx="924590" cy="1361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156" y="5496008"/>
            <a:ext cx="961215" cy="1361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217" y="5385446"/>
            <a:ext cx="1130776" cy="1472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7817" y="5385446"/>
            <a:ext cx="1118387" cy="14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740" y="70378"/>
            <a:ext cx="80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«Построй дом»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731" y="655153"/>
            <a:ext cx="9373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внимание, наблюдательность, умение соотнести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изображенное на карточке с постройками.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построенные башни из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конструктора, карточки – схемы сборки построек.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количество детей, можно играть индивидуально.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проводить на занятии по ФЭМП и в свободной деятельности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731" y="2824977"/>
            <a:ext cx="9283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построенные башни и карточки со схемами. Внимательно посмотрите на карточки и найдите для них постройку.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башней положите соответствующую схему.</a:t>
            </a:r>
          </a:p>
        </p:txBody>
      </p:sp>
    </p:spTree>
    <p:extLst>
      <p:ext uri="{BB962C8B-B14F-4D97-AF65-F5344CB8AC3E}">
        <p14:creationId xmlns:p14="http://schemas.microsoft.com/office/powerpoint/2010/main" val="14705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898</Words>
  <Application>Microsoft Office PowerPoint</Application>
  <PresentationFormat>Широкоэкранный</PresentationFormat>
  <Paragraphs>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53</cp:revision>
  <dcterms:created xsi:type="dcterms:W3CDTF">2021-11-10T21:12:47Z</dcterms:created>
  <dcterms:modified xsi:type="dcterms:W3CDTF">2022-02-06T18:55:54Z</dcterms:modified>
</cp:coreProperties>
</file>