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2" r:id="rId4"/>
    <p:sldId id="258" r:id="rId5"/>
    <p:sldId id="259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26" d="100"/>
          <a:sy n="26" d="100"/>
        </p:scale>
        <p:origin x="42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EE8B-CB18-4658-9F4F-4BEBD908389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B2CE1-DE1A-4807-B554-0E4F2CB19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830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EE8B-CB18-4658-9F4F-4BEBD908389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B2CE1-DE1A-4807-B554-0E4F2CB19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544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EE8B-CB18-4658-9F4F-4BEBD908389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B2CE1-DE1A-4807-B554-0E4F2CB19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783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EE8B-CB18-4658-9F4F-4BEBD908389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B2CE1-DE1A-4807-B554-0E4F2CB19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719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EE8B-CB18-4658-9F4F-4BEBD908389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B2CE1-DE1A-4807-B554-0E4F2CB19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1180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EE8B-CB18-4658-9F4F-4BEBD908389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B2CE1-DE1A-4807-B554-0E4F2CB19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811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EE8B-CB18-4658-9F4F-4BEBD908389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B2CE1-DE1A-4807-B554-0E4F2CB19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432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EE8B-CB18-4658-9F4F-4BEBD908389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B2CE1-DE1A-4807-B554-0E4F2CB19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727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EE8B-CB18-4658-9F4F-4BEBD908389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B2CE1-DE1A-4807-B554-0E4F2CB19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538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EE8B-CB18-4658-9F4F-4BEBD908389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B2CE1-DE1A-4807-B554-0E4F2CB19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482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7EE8B-CB18-4658-9F4F-4BEBD908389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B2CE1-DE1A-4807-B554-0E4F2CB19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1556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7EE8B-CB18-4658-9F4F-4BEBD9083892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3B2CE1-DE1A-4807-B554-0E4F2CB19C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39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3098" y="-1285480"/>
            <a:ext cx="11137692" cy="1285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i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b="1" i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1659798"/>
            <a:ext cx="6096000" cy="45116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36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ru-RU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dirty="0" smtClean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ru-RU" sz="36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Преподавателя </a:t>
            </a:r>
            <a:r>
              <a:rPr lang="ru-RU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МБУДО </a:t>
            </a:r>
            <a:endParaRPr lang="ru-RU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ru-RU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"Детская музыкальная школа </a:t>
            </a:r>
            <a:r>
              <a:rPr lang="uk-UA" sz="3600" i="1" dirty="0"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№</a:t>
            </a:r>
            <a:r>
              <a:rPr lang="uk-UA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2"</a:t>
            </a:r>
            <a:endParaRPr lang="ru-RU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uk-UA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г. о. </a:t>
            </a:r>
            <a:r>
              <a:rPr lang="uk-UA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Саранск</a:t>
            </a:r>
            <a:endParaRPr lang="ru-RU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uk-UA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3600" i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Обуховой</a:t>
            </a:r>
            <a:r>
              <a:rPr lang="uk-UA" sz="36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uk-UA" sz="36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Инн</a:t>
            </a:r>
            <a:r>
              <a:rPr lang="ru-RU" sz="36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ы Сергеевны</a:t>
            </a:r>
            <a:endParaRPr lang="ru-RU" sz="36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22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3" t="8667" r="2667" b="6999"/>
          <a:stretch/>
        </p:blipFill>
        <p:spPr>
          <a:xfrm>
            <a:off x="2148840" y="594360"/>
            <a:ext cx="8298180" cy="578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49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2334" r="12963" b="8333"/>
          <a:stretch/>
        </p:blipFill>
        <p:spPr>
          <a:xfrm>
            <a:off x="3771900" y="160020"/>
            <a:ext cx="4229100" cy="6126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" t="13868" r="6418" b="15200"/>
          <a:stretch/>
        </p:blipFill>
        <p:spPr>
          <a:xfrm rot="16200000">
            <a:off x="2596896" y="-1060704"/>
            <a:ext cx="6071616" cy="907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1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602715" y="0"/>
            <a:ext cx="4986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5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004" y="0"/>
            <a:ext cx="4987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5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004" y="0"/>
            <a:ext cx="4987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5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452" y="0"/>
            <a:ext cx="4979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9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004" y="0"/>
            <a:ext cx="4987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004" y="0"/>
            <a:ext cx="4987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9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993984"/>
            <a:ext cx="12192000" cy="4740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Ф. И. О.:              Обухова Инна Сергеевна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рождения:   1986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Место работы: МБУДО «Детская музыкальная школа №2», г. о. Саранск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Должность:       преподаватель по классу фортепиано,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преподаватель по классу клавишного синтезатора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Образование:      высшее – ГОУ ВПО «Мордовский государственный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педагогический институт им. М. Е. </a:t>
            </a:r>
            <a:r>
              <a:rPr lang="ru-RU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Евсевьева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учитель начальных классов и учитель музыки (2010 г.),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среднее специальное – ГОУ СПО «Саранское музыкальное училище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им. Л. П. </a:t>
            </a:r>
            <a:r>
              <a:rPr lang="ru-RU" sz="2000" b="1" i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Кирюкова</a:t>
            </a: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преподаватель фортепиано, концертмейстер (2005 г.)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178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236598"/>
            <a:ext cx="6858002" cy="1133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34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6999" y="-1383728"/>
            <a:ext cx="6858001" cy="962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07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1520" y="624765"/>
            <a:ext cx="10675620" cy="57020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ПРЕПОДАВАТЕЛЯ МБУДО "ДМШ </a:t>
            </a:r>
            <a:r>
              <a:rPr lang="ru-RU" sz="2400" dirty="0"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№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2"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ГОРОДСКОГО ОКРУГА САРАНСК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ОБУХОВОЙ ИННЫ СЕРГЕЕВНЫ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Обухова Инна Сергеевна окончила Саранское музыкальное училище им. Л. П.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Кирюкова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 классу фортепиано в 2005 году. В 2010 году окончила Мордовский государственный педагогический институт им. М. Е.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педагогический факультет. Трудовую деятельность начала в 2009 году в качестве концертмейстера в детской музыкальной школе. В 2010 году была принята на должность преподавателя по классу фортепиано в МБУДО "ДМШ  </a:t>
            </a:r>
            <a:r>
              <a:rPr lang="ru-RU" dirty="0">
                <a:latin typeface="Segoe UI Symbol" panose="020B0502040204020203" pitchFamily="34" charset="0"/>
                <a:ea typeface="Times New Roman" panose="02020603050405020304" pitchFamily="18" charset="0"/>
                <a:cs typeface="Segoe UI Symbol" panose="020B0502040204020203" pitchFamily="34" charset="0"/>
              </a:rPr>
              <a:t>№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2". За время работы зарекомендовала себя профессионально грамотным, трудолюбивым, ответственным и  совершенствующим своё мастерство преподавателем. 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Уроки Обуховой И. С. отличаются содержательностью, высокой профессиональной культурой. Её педагогические принципы - это последовательность и доступность в обучении, систематичность в накоплении знаний учащимися. Учащиеся Обуховой И. С. принимают активное участие в концертной, конкурсной, творческой, внеклассной деятельности, отчётных концертах фортепианного отделения, во многих тематических мероприятиях школы и города. В 2018 году учащаяся Обуховой И. С. поступила в Саранское музыкальное училище им. Л. П.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Кирюкова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отделение "Фортепиано".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740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5800" y="706204"/>
            <a:ext cx="10812780" cy="3534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Обладая многолетним педагогическим опытом и мастерством, Обухова И. С. грамотно и профессионально строит работу с учащимися и родителями, проводит родительские собрания с концертами, беседы о значимости музыкального образования в развитии личности ребёнка. 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Инна Сергеевна регулярно проводит открытые уроки на методических секциях школы, постоянно повышает свой профессиональный уровень. Многократно принимала участие в школьных, городских, республиканских, всероссийских и международных конкурсах в качестве пианистки в составе фортепианного ансамбля, а также в школьных, городских и республиканских концертах и конкурсах в качестве солистки. </a:t>
            </a:r>
            <a:endParaRPr lang="ru-RU" sz="1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Обухова И. С. в 2020 году успешно участвовала в кампании по голосованию за поправки в Конституции РФ, была членом участковой избирательной комиссии.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95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0" y="-45348"/>
            <a:ext cx="9770374" cy="690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133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70916"/>
            <a:ext cx="9594771" cy="678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71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7" t="2666" r="3646" b="6666"/>
          <a:stretch/>
        </p:blipFill>
        <p:spPr>
          <a:xfrm rot="5400000">
            <a:off x="3031435" y="983974"/>
            <a:ext cx="6858000" cy="489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434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409</Words>
  <Application>Microsoft Office PowerPoint</Application>
  <PresentationFormat>Широкоэкранный</PresentationFormat>
  <Paragraphs>28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Segoe UI 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35</cp:revision>
  <dcterms:created xsi:type="dcterms:W3CDTF">2020-11-12T08:53:25Z</dcterms:created>
  <dcterms:modified xsi:type="dcterms:W3CDTF">2020-11-15T10:48:18Z</dcterms:modified>
</cp:coreProperties>
</file>