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61" r:id="rId3"/>
    <p:sldId id="259" r:id="rId4"/>
    <p:sldId id="265" r:id="rId5"/>
    <p:sldId id="264" r:id="rId6"/>
    <p:sldId id="262" r:id="rId7"/>
    <p:sldId id="256" r:id="rId8"/>
    <p:sldId id="268" r:id="rId9"/>
    <p:sldId id="269" r:id="rId10"/>
    <p:sldId id="271" r:id="rId11"/>
    <p:sldId id="270" r:id="rId12"/>
    <p:sldId id="274" r:id="rId13"/>
    <p:sldId id="290" r:id="rId14"/>
    <p:sldId id="272" r:id="rId15"/>
    <p:sldId id="288" r:id="rId16"/>
    <p:sldId id="273" r:id="rId17"/>
    <p:sldId id="289" r:id="rId18"/>
    <p:sldId id="291" r:id="rId19"/>
    <p:sldId id="292" r:id="rId20"/>
    <p:sldId id="276" r:id="rId21"/>
    <p:sldId id="294" r:id="rId22"/>
    <p:sldId id="278" r:id="rId23"/>
    <p:sldId id="295" r:id="rId24"/>
    <p:sldId id="296" r:id="rId25"/>
    <p:sldId id="297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9900"/>
    <a:srgbClr val="996633"/>
    <a:srgbClr val="FF6699"/>
    <a:srgbClr val="FFFF99"/>
    <a:srgbClr val="CCCC00"/>
    <a:srgbClr val="00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4646" autoAdjust="0"/>
  </p:normalViewPr>
  <p:slideViewPr>
    <p:cSldViewPr>
      <p:cViewPr>
        <p:scale>
          <a:sx n="67" d="100"/>
          <a:sy n="67" d="100"/>
        </p:scale>
        <p:origin x="-86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9A0AF-B0D4-4739-BC50-144F0F35D55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13AE-D669-4467-AFD7-2C0AD4BC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13AE-D669-4467-AFD7-2C0AD4BCB31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68984-1582-461E-8633-CFCA39B834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06C34-2676-4472-8595-A902EFAE2C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99A04-7EC1-4EA5-9BE5-C3D50214AC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E8B58-FD80-4AE7-BF8D-748B854EA5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D54D7-BB72-41C1-84C2-5B36A62417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6E93A-DE2A-4C14-98B4-1A99E77F6D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FA39C-3C8F-4764-98B0-8DD688DE9D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0AB00-2AED-41CF-B434-82DC487494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E5D0-19B4-473D-8FB9-2AF9B01A93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EF1A-D66E-4A72-A090-26963CD725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967C1-1B2E-41CF-BC16-9C5925434F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C2DC838-2203-408B-8E36-B5EDFD1262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audio" Target="../media/audio2.wav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audio" Target="../media/audio3.wav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3.wav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audio" Target="../media/audio2.wav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audio" Target="../media/audio3.wav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4800" y="4800600"/>
            <a:ext cx="8686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Цель игры:</a:t>
            </a:r>
            <a:r>
              <a:rPr lang="ru-RU" altLang="ru-RU" dirty="0"/>
              <a:t> </a:t>
            </a:r>
            <a:r>
              <a:rPr lang="ru-RU" altLang="ru-RU" sz="1600" dirty="0"/>
              <a:t> развить воображение и глазомер у ребенка, ребенок должен выбрать из трех фрагментов правильный, именно тот, который вырезан из картинки, </a:t>
            </a:r>
            <a:r>
              <a:rPr lang="ru-RU" altLang="ru-RU" sz="1600" dirty="0" smtClean="0"/>
              <a:t>(при </a:t>
            </a:r>
            <a:r>
              <a:rPr lang="ru-RU" altLang="ru-RU" sz="1600" dirty="0"/>
              <a:t>правильном ответе – переход на следующее задание) </a:t>
            </a:r>
            <a:r>
              <a:rPr lang="ru-RU" altLang="ru-RU" sz="1600" dirty="0" smtClean="0"/>
              <a:t>,возрастная категория  5-7 лет ребенок умеет пользоваться мышкой.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dirty="0" smtClean="0"/>
              <a:t>Подготовила: </a:t>
            </a:r>
            <a:r>
              <a:rPr lang="ru-RU" altLang="ru-RU" sz="1600" dirty="0" err="1" smtClean="0"/>
              <a:t>Вельмискина</a:t>
            </a:r>
            <a:r>
              <a:rPr lang="ru-RU" altLang="ru-RU" sz="1600" dirty="0" smtClean="0"/>
              <a:t> А.В. Воспитатель подготовительной группы № 12.</a:t>
            </a:r>
            <a:endParaRPr lang="ru-RU" altLang="ru-RU" sz="1600" dirty="0"/>
          </a:p>
          <a:p>
            <a:pPr eaLnBrk="1" hangingPunct="1">
              <a:spcBef>
                <a:spcPct val="50000"/>
              </a:spcBef>
            </a:pPr>
            <a:endParaRPr lang="ru-RU" altLang="ru-RU" sz="16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2895601"/>
            <a:ext cx="8001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solidFill>
                  <a:srgbClr val="00B0F0"/>
                </a:solidFill>
              </a:rPr>
              <a:t>«</a:t>
            </a:r>
            <a:r>
              <a:rPr lang="ru-RU" altLang="ru-RU" sz="4400" b="1" dirty="0">
                <a:solidFill>
                  <a:srgbClr val="00B0F0"/>
                </a:solidFill>
              </a:rPr>
              <a:t>КАКОГО ФРАГМЕНТА НЕ ХВАТАЕТ НА КАРТИНКЕ?»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3429000" y="228600"/>
            <a:ext cx="5430838" cy="765175"/>
            <a:chOff x="975" y="1706"/>
            <a:chExt cx="2060" cy="817"/>
          </a:xfrm>
        </p:grpSpPr>
        <p:sp>
          <p:nvSpPr>
            <p:cNvPr id="206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75" y="1706"/>
              <a:ext cx="1678" cy="817"/>
            </a:xfrm>
            <a:prstGeom prst="rect">
              <a:avLst/>
            </a:prstGeom>
          </p:spPr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/>
              <a:endParaRPr lang="ru-RU" sz="3600" b="1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endParaRPr>
            </a:p>
          </p:txBody>
        </p:sp>
        <p:pic>
          <p:nvPicPr>
            <p:cNvPr id="2062" name="Picture 6" descr="БАБОЧКИ (233)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2" y="1888"/>
              <a:ext cx="473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133600" y="2057401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600" b="1" dirty="0" smtClean="0"/>
              <a:t>Развивающая игра:</a:t>
            </a:r>
            <a:endParaRPr lang="ru-RU" altLang="ru-RU" sz="3600" b="1" dirty="0"/>
          </a:p>
        </p:txBody>
      </p:sp>
      <p:pic>
        <p:nvPicPr>
          <p:cNvPr id="2055" name="Picture 2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1212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3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371600"/>
            <a:ext cx="685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3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838200"/>
            <a:ext cx="685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3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286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65" name="AutoShape 229"/>
          <p:cNvSpPr>
            <a:spLocks noChangeArrowheads="1"/>
          </p:cNvSpPr>
          <p:nvPr/>
        </p:nvSpPr>
        <p:spPr bwMode="auto">
          <a:xfrm rot="2115244">
            <a:off x="1447800" y="2590800"/>
            <a:ext cx="381000" cy="228600"/>
          </a:xfrm>
          <a:prstGeom prst="leftArrow">
            <a:avLst>
              <a:gd name="adj1" fmla="val 35639"/>
              <a:gd name="adj2" fmla="val 1346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14583" name="Picture 24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24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90800" y="152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МАДОУ «Центр развития </a:t>
            </a:r>
            <a:r>
              <a:rPr lang="ru-RU" sz="1400" dirty="0" smtClean="0">
                <a:latin typeface="+mj-lt"/>
              </a:rPr>
              <a:t>ребенка - </a:t>
            </a:r>
            <a:r>
              <a:rPr lang="ru-RU" sz="1400" dirty="0" smtClean="0">
                <a:latin typeface="+mj-lt"/>
              </a:rPr>
              <a:t>Детский сад №17»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00" fill="hold"/>
                                        <p:tgtEl>
                                          <p:spTgt spid="1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59259E-6 C 0.00364 -0.00116 0.00746 -0.00254 0.0111 -0.0037 C 0.01267 -0.00416 0.01388 -0.00625 0.01527 -0.00741 C 0.021 -0.0118 0.0203 -0.01088 0.02638 -0.01296 C 0.03385 -0.02037 0.04496 -0.02569 0.05416 -0.02778 C 0.06336 -0.03403 0.06996 -0.04375 0.07916 -0.05 C 0.08107 -0.05995 0.08593 -0.06273 0.09027 -0.07222 C 0.09496 -0.08264 0.09461 -0.09467 0.0986 -0.10555 C 0.10173 -0.12616 0.10173 -0.17153 0.09305 -0.19074 C 0.09079 -0.20602 0.08923 -0.21666 0.08333 -0.22963 C 0.08159 -0.23889 0.07864 -0.24884 0.0736 -0.25555 C 0.071 -0.26597 0.06718 -0.26967 0.0611 -0.27778 C 0.0578 -0.28217 0.05833 -0.28565 0.05555 -0.29074 C 0.04999 -0.30116 0.05225 -0.29097 0.0486 -0.3037 C 0.04791 -0.30602 0.04826 -0.30903 0.04721 -0.31111 C 0.04635 -0.31296 0.04426 -0.31342 0.04305 -0.31481 C 0.0401 -0.31829 0.03749 -0.32222 0.03471 -0.32592 C 0.03246 -0.32893 0.02829 -0.32592 0.02499 -0.32592 " pathEditMode="relative" ptsTypes="fffffffffffffffffA">
                                      <p:cBhvr>
                                        <p:cTn id="14" dur="500" fill="hold"/>
                                        <p:tgtEl>
                                          <p:spTgt spid="14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83"/>
                </p:tgtEl>
              </p:cMediaNode>
            </p:audio>
          </p:childTnLst>
        </p:cTn>
      </p:par>
    </p:tnLst>
    <p:bldLst>
      <p:bldP spid="145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295775" cy="617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7" name="Picture 3">
            <a:hlinkClick r:id="" action="ppaction://noaction" highlightClick="1">
              <a:snd r:embed="rId3" name="BRD_M1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"/>
            <a:ext cx="2286000" cy="2103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4">
            <a:hlinkClick r:id="" action="ppaction://noaction" highlightClick="1">
              <a:snd r:embed="rId3" name="BRD_M15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678363"/>
            <a:ext cx="2286000" cy="2103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5">
            <a:hlinkClick r:id="" action="ppaction://hlinkshowjump?jump=nextslide" highlightClick="1">
              <a:snd r:embed="rId6" name="BRD_P16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405063"/>
            <a:ext cx="2209800" cy="2090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Бемби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"/>
            <a:ext cx="4154488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 rot="-2207648">
            <a:off x="-1409700" y="28575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УМНИЦА!!!!</a:t>
            </a:r>
          </a:p>
        </p:txBody>
      </p:sp>
      <p:pic>
        <p:nvPicPr>
          <p:cNvPr id="18438" name="Picture 6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139 L 0.7989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hlinkClick r:id="" action="ppaction://noaction" highlightClick="1">
              <a:snd r:embed="rId2" name="BRD_M15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7588"/>
            <a:ext cx="2286000" cy="2208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5" name="Picture 4">
            <a:hlinkClick r:id="" action="ppaction://noaction" highlightClick="1">
              <a:snd r:embed="rId2" name="BRD_M1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"/>
            <a:ext cx="2286000" cy="213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5">
            <a:hlinkClick r:id="" action="ppaction://hlinkshowjump?jump=nextslide" highlightClick="1">
              <a:snd r:embed="rId5" name="BRD_P16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603750"/>
            <a:ext cx="2286000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1000"/>
            <a:ext cx="4200525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Буратино 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09600"/>
            <a:ext cx="3995738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 rot="-2207648">
            <a:off x="-1409700" y="28575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МОЛОДЕЦ!!!!</a:t>
            </a:r>
          </a:p>
        </p:txBody>
      </p:sp>
      <p:pic>
        <p:nvPicPr>
          <p:cNvPr id="38917" name="Picture 5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139 L 0.7989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938838" cy="410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3" name="Picture 8">
            <a:hlinkClick r:id="" action="ppaction://noaction" highlightClick="1">
              <a:snd r:embed="rId3" name="BRD_M1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72000"/>
            <a:ext cx="220980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9">
            <a:hlinkClick r:id="" action="ppaction://noaction" highlightClick="1">
              <a:snd r:embed="rId3" name="BRD_M15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572000"/>
            <a:ext cx="2162175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10">
            <a:hlinkClick r:id="" action="ppaction://hlinkshowjump?jump=nextslide">
              <a:snd r:embed="rId6" name="BRD_P16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572000"/>
            <a:ext cx="220980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066800" y="60198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ПРАВИЛЬНО!!!!</a:t>
            </a:r>
          </a:p>
        </p:txBody>
      </p:sp>
      <p:pic>
        <p:nvPicPr>
          <p:cNvPr id="16387" name="Picture 4" descr="Бемби 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757988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9" name="Picture 5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1445E-7 L 0.79167 -7.51445E-7 " pathEditMode="relative" ptsTypes="AA">
                                      <p:cBhvr>
                                        <p:cTn id="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hlinkClick r:id="" action="ppaction://hlinkshowjump?jump=nextslide" highlightClick="1">
              <a:snd r:embed="rId2" name="BRD_P16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572000"/>
            <a:ext cx="2209800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1" name="Picture 7">
            <a:hlinkClick r:id="" action="ppaction://noaction" highlightClick="1">
              <a:snd r:embed="rId4" name="BRD_M15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572000"/>
            <a:ext cx="2133600" cy="202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52400"/>
            <a:ext cx="5902325" cy="410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9">
            <a:hlinkClick r:id="" action="ppaction://noaction" highlightClick="1">
              <a:snd r:embed="rId4" name="BRD_M15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648200"/>
            <a:ext cx="2209800" cy="200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Бременские музыканты 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754813" cy="467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60198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ВЕРНО!!!!</a:t>
            </a:r>
          </a:p>
        </p:txBody>
      </p:sp>
      <p:pic>
        <p:nvPicPr>
          <p:cNvPr id="37893" name="Picture 5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1445E-7 L 0.79167 -7.51445E-7 " pathEditMode="relative" ptsTypes="AA">
                                      <p:cBhvr>
                                        <p:cTn id="6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>
            <a:hlinkClick r:id="" action="ppaction://hlinkshowjump?jump=nextslide" highlightClick="1">
              <a:snd r:embed="rId3" name="BRD_P16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95800"/>
            <a:ext cx="2209800" cy="211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8">
            <a:hlinkClick r:id="" action="ppaction://noaction" highlightClick="1">
              <a:snd r:embed="rId5" name="BRD_M15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495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>
            <a:hlinkClick r:id="" action="ppaction://noaction" highlightClick="1">
              <a:snd r:embed="rId5" name="BRD_M15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495800"/>
            <a:ext cx="2209800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Винни Пух 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737350" cy="467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66800" y="60198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УМНИЦА!!!!</a:t>
            </a:r>
          </a:p>
        </p:txBody>
      </p:sp>
      <p:pic>
        <p:nvPicPr>
          <p:cNvPr id="40965" name="Picture 5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1445E-7 L 0.79167 -7.51445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6257925" cy="431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5">
            <a:hlinkClick r:id="" action="ppaction://hlinkshowjump?jump=nextslide" highlightClick="1">
              <a:snd r:embed="rId3" name="BRD_P16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724400"/>
            <a:ext cx="2057400" cy="1798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6">
            <a:hlinkClick r:id="" action="ppaction://noaction" highlightClick="1">
              <a:snd r:embed="rId5" name="BRD_M15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800600"/>
            <a:ext cx="2133600" cy="1819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7">
            <a:hlinkClick r:id="" action="ppaction://noaction" highlightClick="1">
              <a:snd r:embed="rId5" name="BRD_M15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724400"/>
            <a:ext cx="1828800" cy="172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hlinkClick r:id="" action="ppaction://noaction" highlightClick="1">
              <a:snd r:embed="rId2" name="BRD_M15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"/>
            <a:ext cx="2286000" cy="21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4">
            <a:hlinkClick r:id="" action="ppaction://hlinkshowjump?jump=nextslide" highlightClick="1">
              <a:snd r:embed="rId4" name="BRD_P16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362200"/>
            <a:ext cx="2286000" cy="219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5">
            <a:hlinkClick r:id="" action="ppaction://noaction" highlightClick="1">
              <a:snd r:embed="rId2" name="BRD_M15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649788"/>
            <a:ext cx="2286000" cy="2132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750" y="228600"/>
            <a:ext cx="431165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Вовка в тридевятом царстве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364038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 rot="-2207648">
            <a:off x="3048000" y="27432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УРА-УРА!!!!</a:t>
            </a:r>
          </a:p>
        </p:txBody>
      </p:sp>
      <p:pic>
        <p:nvPicPr>
          <p:cNvPr id="43013" name="Picture 5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1445E-7 L 0.79167 -7.51445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hlinkClick r:id="" action="ppaction://hlinkshowjump?jump=nextslide" highlightClick="1">
              <a:snd r:embed="rId2" name="BRD_P16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"/>
            <a:ext cx="220980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5" name="Picture 4">
            <a:hlinkClick r:id="" action="ppaction://noaction" highlightClick="1">
              <a:snd r:embed="rId4" name="BRD_M15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648200"/>
            <a:ext cx="2209800" cy="207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5">
            <a:hlinkClick r:id="" action="ppaction://noaction" highlightClick="1">
              <a:snd r:embed="rId4" name="BRD_M15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362200"/>
            <a:ext cx="2209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81000"/>
            <a:ext cx="4106863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 rot="-2207648">
            <a:off x="2895600" y="32004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МОЛОДЕЦ!!!!</a:t>
            </a:r>
          </a:p>
        </p:txBody>
      </p:sp>
      <p:pic>
        <p:nvPicPr>
          <p:cNvPr id="24579" name="Picture 4" descr="Доктор Айболит 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165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Picture 5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1445E-7 L 0.79167 -7.51445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>
            <a:hlinkClick r:id="" action="ppaction://noaction" highlightClick="1">
              <a:snd r:embed="rId3" name="BRD_M1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495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>
            <a:hlinkClick r:id="" action="ppaction://hlinkshowjump?jump=nextslide" highlightClick="1">
              <a:snd r:embed="rId5" name="BRD_P16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495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>
            <a:hlinkClick r:id="" action="ppaction://noaction" highlightClick="1">
              <a:snd r:embed="rId3" name="BRD_M15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495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Дюймовочка 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37350" cy="467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66800" y="60198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ПРАВИЛЬНО!!!!</a:t>
            </a:r>
          </a:p>
        </p:txBody>
      </p:sp>
      <p:pic>
        <p:nvPicPr>
          <p:cNvPr id="46085" name="Picture 5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1445E-7 L 0.79167 -7.51445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Незнайка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754813" cy="467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066800" y="60960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ПРАВИЛЬНО!!!!</a:t>
            </a:r>
          </a:p>
        </p:txBody>
      </p:sp>
      <p:pic>
        <p:nvPicPr>
          <p:cNvPr id="7174" name="Picture 6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1445E-7 L 0.79167 -7.51445E-7 " pathEditMode="relative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3952875" cy="571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5">
            <a:hlinkClick r:id="" action="ppaction://noaction" highlightClick="1">
              <a:snd r:embed="rId3" name="BRD_M1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438400"/>
            <a:ext cx="2133600" cy="1990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6">
            <a:hlinkClick r:id="" action="ppaction://noaction" highlightClick="1">
              <a:snd r:embed="rId3" name="BRD_M15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"/>
            <a:ext cx="2133600" cy="2033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7">
            <a:hlinkClick r:id="" action="ppaction://hlinkshowjump?jump=nextslide" highlightClick="1">
              <a:snd r:embed="rId6" name="BRD_P16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572000"/>
            <a:ext cx="2133600" cy="1992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Попугай Кеша 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431165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7" name="Text Box 8"/>
          <p:cNvSpPr txBox="1">
            <a:spLocks noChangeArrowheads="1"/>
          </p:cNvSpPr>
          <p:nvPr/>
        </p:nvSpPr>
        <p:spPr bwMode="auto">
          <a:xfrm rot="-4049410">
            <a:off x="3162300" y="30099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МОЛОДЕЦ!!!!</a:t>
            </a:r>
          </a:p>
        </p:txBody>
      </p:sp>
      <p:pic>
        <p:nvPicPr>
          <p:cNvPr id="12297" name="Picture 9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1445E-7 L 0.79167 -7.51445E-7 " pathEditMode="relative" ptsTypes="AA">
                                      <p:cBhvr>
                                        <p:cTn id="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6269038" cy="431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9">
            <a:hlinkClick r:id="" action="ppaction://hlinkshowjump?jump=nextslide" highlightClick="1">
              <a:snd r:embed="rId3" name="BRD_P16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968" y="4557712"/>
            <a:ext cx="22225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>
            <a:hlinkClick r:id="" action="ppaction://noaction" highlightClick="1">
              <a:snd r:embed="rId5" name="BRD_M15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6638" y="4572000"/>
            <a:ext cx="2316162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>
            <a:hlinkClick r:id="" action="ppaction://noaction" highlightClick="1">
              <a:snd r:embed="rId5" name="BRD_M15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557713"/>
            <a:ext cx="228441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Маугли 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14400"/>
            <a:ext cx="6754812" cy="4678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066800" y="60960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ВЕРНО!!!!</a:t>
            </a:r>
          </a:p>
        </p:txBody>
      </p:sp>
      <p:pic>
        <p:nvPicPr>
          <p:cNvPr id="4108" name="Picture 12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1445E-7 L 0.79167 -7.51445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791200" cy="4010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5">
            <a:hlinkClick r:id="" action="ppaction://noaction" highlightClick="1">
              <a:snd r:embed="rId3" name="BRD_M1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19600"/>
            <a:ext cx="2133600" cy="2030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6">
            <a:hlinkClick r:id="" action="ppaction://noaction" highlightClick="1">
              <a:snd r:embed="rId3" name="BRD_M15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72000"/>
            <a:ext cx="2133600" cy="1938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7">
            <a:hlinkClick r:id="" action="ppaction://hlinkshowjump?jump=nextslide" highlightClick="1">
              <a:snd r:embed="rId6" name="BRD_P16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572000"/>
            <a:ext cx="2209800" cy="2073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Львенок и черепаха 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754813" cy="4676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60198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/>
              <a:t>УРА-УРА!!!!</a:t>
            </a:r>
          </a:p>
        </p:txBody>
      </p:sp>
      <p:pic>
        <p:nvPicPr>
          <p:cNvPr id="17412" name="Picture 4" descr="an1_vorobe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1445E-7 L 0.79167 -7.51445E-7 " pathEditMode="relative" ptsTypes="AA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104</Words>
  <Application>Microsoft Office PowerPoint</Application>
  <PresentationFormat>Экран (4:3)</PresentationFormat>
  <Paragraphs>18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aleksei-byakinaleksei-byakin@outlook.com</cp:lastModifiedBy>
  <cp:revision>42</cp:revision>
  <cp:lastPrinted>1601-01-01T00:00:00Z</cp:lastPrinted>
  <dcterms:created xsi:type="dcterms:W3CDTF">1601-01-01T00:00:00Z</dcterms:created>
  <dcterms:modified xsi:type="dcterms:W3CDTF">2020-04-15T13:12:50Z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