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C898A-F65A-4CB3-AF6F-8A2740D03B25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DFC6E-EE40-4D0D-844B-B34312467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FC6E-EE40-4D0D-844B-B3431246759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714FC5-56C9-43F8-A3C6-9BB71E9207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B41AECD-BF97-4311-952F-17FF84F9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4FC5-56C9-43F8-A3C6-9BB71E9207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AECD-BF97-4311-952F-17FF84F9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4FC5-56C9-43F8-A3C6-9BB71E9207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AECD-BF97-4311-952F-17FF84F9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714FC5-56C9-43F8-A3C6-9BB71E9207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41AECD-BF97-4311-952F-17FF84F98A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714FC5-56C9-43F8-A3C6-9BB71E9207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B41AECD-BF97-4311-952F-17FF84F9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4FC5-56C9-43F8-A3C6-9BB71E9207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AECD-BF97-4311-952F-17FF84F98A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4FC5-56C9-43F8-A3C6-9BB71E9207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AECD-BF97-4311-952F-17FF84F98A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714FC5-56C9-43F8-A3C6-9BB71E9207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41AECD-BF97-4311-952F-17FF84F98A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4FC5-56C9-43F8-A3C6-9BB71E9207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AECD-BF97-4311-952F-17FF84F9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714FC5-56C9-43F8-A3C6-9BB71E9207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41AECD-BF97-4311-952F-17FF84F98A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714FC5-56C9-43F8-A3C6-9BB71E9207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41AECD-BF97-4311-952F-17FF84F98A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714FC5-56C9-43F8-A3C6-9BB71E92079E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41AECD-BF97-4311-952F-17FF84F9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928802"/>
            <a:ext cx="5786462" cy="164307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4"/>
                </a:solidFill>
              </a:rPr>
              <a:t>Экскурсия в пожарную часть г. Саранска. </a:t>
            </a:r>
            <a:endParaRPr lang="ru-RU" sz="5400" dirty="0">
              <a:solidFill>
                <a:schemeClr val="accent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Муниципальное дошкольное образовательное учреждение «Детский сад №93»</a:t>
            </a:r>
          </a:p>
          <a:p>
            <a:r>
              <a:rPr lang="ru-RU" dirty="0" smtClean="0"/>
              <a:t>Автор: Лыбаева Надежда Александровна</a:t>
            </a:r>
          </a:p>
          <a:p>
            <a:r>
              <a:rPr lang="ru-RU" dirty="0" smtClean="0"/>
              <a:t>                         воспитатель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786742" cy="72547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Дети читают стихотворения про пожарных.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USER\Pictures\пожарка\DSC0096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3657600" cy="2743200"/>
          </a:xfrm>
          <a:prstGeom prst="rect">
            <a:avLst/>
          </a:prstGeom>
          <a:noFill/>
        </p:spPr>
      </p:pic>
      <p:pic>
        <p:nvPicPr>
          <p:cNvPr id="8195" name="Picture 3" descr="C:\Users\USER\Pictures\пожарка\DSC00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2"/>
            <a:ext cx="3714776" cy="2517797"/>
          </a:xfrm>
          <a:prstGeom prst="rect">
            <a:avLst/>
          </a:prstGeom>
          <a:noFill/>
        </p:spPr>
      </p:pic>
      <p:pic>
        <p:nvPicPr>
          <p:cNvPr id="8196" name="Picture 4" descr="C:\Users\USER\Pictures\пожарка\DSC0097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071547"/>
            <a:ext cx="3357586" cy="2857520"/>
          </a:xfrm>
          <a:prstGeom prst="rect">
            <a:avLst/>
          </a:prstGeom>
          <a:noFill/>
        </p:spPr>
      </p:pic>
      <p:pic>
        <p:nvPicPr>
          <p:cNvPr id="8197" name="Picture 5" descr="C:\Users\USER\Pictures\пожарка\DSC009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71942"/>
            <a:ext cx="3357586" cy="2517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29697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Детям очень понравилось эта экскурсия, было очень много радости и восторга, когда вечером они рассказывали своим родителям. </a:t>
            </a:r>
            <a:r>
              <a:rPr lang="ru-RU" sz="2200" dirty="0" smtClean="0">
                <a:solidFill>
                  <a:schemeClr val="tx1"/>
                </a:solidFill>
              </a:rPr>
              <a:t>Спасибо за внимание!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4" name="Picture 6" descr="Открыть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85860"/>
            <a:ext cx="5000660" cy="5000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72494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accent1"/>
                </a:solidFill>
              </a:rPr>
              <a:t>Программное</a:t>
            </a:r>
            <a:br>
              <a:rPr lang="ru-RU" sz="5400" dirty="0" smtClean="0">
                <a:solidFill>
                  <a:schemeClr val="accent1"/>
                </a:solidFill>
              </a:rPr>
            </a:br>
            <a:r>
              <a:rPr lang="ru-RU" sz="5400" dirty="0" smtClean="0">
                <a:solidFill>
                  <a:schemeClr val="accent1"/>
                </a:solidFill>
              </a:rPr>
              <a:t>содержание:</a:t>
            </a:r>
            <a:endParaRPr lang="ru-RU" sz="54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2071678"/>
            <a:ext cx="7643866" cy="3830770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>Углублять и расширять знания детей о работе пожарных по охране и жизни людей, о технике помогающей тушить пожар;</a:t>
            </a:r>
          </a:p>
          <a:p>
            <a:pPr lvl="0"/>
            <a:r>
              <a:rPr lang="ru-RU" dirty="0" smtClean="0"/>
              <a:t>Систематизировать знания детей о причинах, возникновения пожаров;</a:t>
            </a:r>
          </a:p>
          <a:p>
            <a:pPr lvl="0"/>
            <a:r>
              <a:rPr lang="ru-RU" dirty="0" smtClean="0"/>
              <a:t>Учить детей правильно вести себя во время пожара, вовремя распознать опасность, принимать меры предосторожности;</a:t>
            </a:r>
          </a:p>
          <a:p>
            <a:pPr lvl="0"/>
            <a:r>
              <a:rPr lang="ru-RU" dirty="0" smtClean="0"/>
              <a:t>Воспитывать уважение и интерес к профессии пожарного, формировать негативное отношение к нарушителям правил пожарной безопасности.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Пожарная часть </a:t>
            </a:r>
            <a:r>
              <a:rPr lang="ru-RU" sz="2000" dirty="0" smtClean="0">
                <a:solidFill>
                  <a:srgbClr val="0070C0"/>
                </a:solidFill>
              </a:rPr>
              <a:t>или как сейчас называют в МЧС.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Pictures\пожарка\DSC009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7" y="1600200"/>
            <a:ext cx="6498166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15304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C00000"/>
                </a:solidFill>
              </a:rPr>
              <a:t>Пожарный показывает  -рукава. Рукав - это толстый шланг из особой ткани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Пожарные автомобили - красные с белым. С громкими </a:t>
            </a:r>
            <a:r>
              <a:rPr lang="ru-RU" sz="2000" dirty="0" smtClean="0">
                <a:solidFill>
                  <a:srgbClr val="C00000"/>
                </a:solidFill>
              </a:rPr>
              <a:t>сиренами</a:t>
            </a:r>
            <a:r>
              <a:rPr lang="ru-RU" sz="2000" dirty="0" smtClean="0">
                <a:solidFill>
                  <a:srgbClr val="C00000"/>
                </a:solidFill>
              </a:rPr>
              <a:t>, синими мигалками.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Pictures\пожарка\DSC009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3186106" cy="2214579"/>
          </a:xfrm>
          <a:prstGeom prst="rect">
            <a:avLst/>
          </a:prstGeom>
          <a:noFill/>
        </p:spPr>
      </p:pic>
      <p:pic>
        <p:nvPicPr>
          <p:cNvPr id="2051" name="Picture 3" descr="C:\Users\USER\Pictures\пожарка\DSC0092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00174"/>
            <a:ext cx="2214578" cy="2257427"/>
          </a:xfrm>
          <a:prstGeom prst="rect">
            <a:avLst/>
          </a:prstGeom>
          <a:noFill/>
        </p:spPr>
      </p:pic>
      <p:pic>
        <p:nvPicPr>
          <p:cNvPr id="2052" name="Picture 4" descr="C:\Users\USER\Pictures\пожарка\DSC00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3529013" cy="2646346"/>
          </a:xfrm>
          <a:prstGeom prst="rect">
            <a:avLst/>
          </a:prstGeom>
          <a:noFill/>
        </p:spPr>
      </p:pic>
      <p:pic>
        <p:nvPicPr>
          <p:cNvPr id="8" name="Picture 4" descr="Открыть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143380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42942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Исследуем пожарные машины </a:t>
            </a:r>
            <a:r>
              <a:rPr lang="ru-RU" i="1" dirty="0" smtClean="0"/>
              <a:t>посидеть </a:t>
            </a:r>
            <a:r>
              <a:rPr lang="ru-RU" i="1" dirty="0" smtClean="0"/>
              <a:t>за рулем </a:t>
            </a:r>
            <a:r>
              <a:rPr lang="ru-RU" i="1" dirty="0" smtClean="0"/>
              <a:t>спецтехники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USER\Pictures\пожарка\DSC009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500462" cy="2571767"/>
          </a:xfrm>
          <a:prstGeom prst="rect">
            <a:avLst/>
          </a:prstGeom>
          <a:noFill/>
        </p:spPr>
      </p:pic>
      <p:pic>
        <p:nvPicPr>
          <p:cNvPr id="3075" name="Picture 3" descr="C:\Users\USER\Pictures\пожарка\DSC00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42"/>
            <a:ext cx="3714776" cy="2785646"/>
          </a:xfrm>
          <a:prstGeom prst="rect">
            <a:avLst/>
          </a:prstGeom>
          <a:noFill/>
        </p:spPr>
      </p:pic>
      <p:pic>
        <p:nvPicPr>
          <p:cNvPr id="3076" name="Picture 4" descr="C:\Users\USER\Pictures\пожарка\DSC0094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142984"/>
            <a:ext cx="3429024" cy="2571768"/>
          </a:xfrm>
          <a:prstGeom prst="rect">
            <a:avLst/>
          </a:prstGeom>
          <a:noFill/>
        </p:spPr>
      </p:pic>
      <p:pic>
        <p:nvPicPr>
          <p:cNvPr id="3077" name="Picture 5" descr="C:\Users\USER\Pictures\пожарка\DSC009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75462"/>
            <a:ext cx="3714776" cy="2785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93978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Тревога! Громкоговоритель называет адрес. Времени на сборы в обрез. Счет пошел на секунды. Отличный пожарный надевает боевое снаряжение за восемнадцать секунд. 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4099" name="Picture 3" descr="C:\Users\USER\Pictures\пожарка\DSC0094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3214710" cy="2571768"/>
          </a:xfrm>
          <a:prstGeom prst="rect">
            <a:avLst/>
          </a:prstGeom>
          <a:noFill/>
        </p:spPr>
      </p:pic>
      <p:pic>
        <p:nvPicPr>
          <p:cNvPr id="4100" name="Picture 4" descr="C:\Users\USER\Pictures\пожарка\DSC00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7"/>
            <a:ext cx="3571900" cy="2678507"/>
          </a:xfrm>
          <a:prstGeom prst="rect">
            <a:avLst/>
          </a:prstGeom>
          <a:noFill/>
        </p:spPr>
      </p:pic>
      <p:pic>
        <p:nvPicPr>
          <p:cNvPr id="4101" name="Picture 5" descr="C:\Users\USER\Pictures\пожарка\DSC009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00174"/>
            <a:ext cx="378621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868346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Детям разрешили </a:t>
            </a:r>
            <a:r>
              <a:rPr lang="ru-RU" sz="2000" i="1" dirty="0" smtClean="0">
                <a:solidFill>
                  <a:srgbClr val="C00000"/>
                </a:solidFill>
              </a:rPr>
              <a:t>примерить отдельные элементы костюма </a:t>
            </a:r>
            <a:r>
              <a:rPr lang="ru-RU" sz="2000" i="1" dirty="0" smtClean="0">
                <a:solidFill>
                  <a:srgbClr val="C00000"/>
                </a:solidFill>
              </a:rPr>
              <a:t>пожарных (</a:t>
            </a:r>
            <a:r>
              <a:rPr lang="ru-RU" sz="2000" dirty="0" smtClean="0">
                <a:solidFill>
                  <a:srgbClr val="C00000"/>
                </a:solidFill>
              </a:rPr>
              <a:t>стальная </a:t>
            </a:r>
            <a:r>
              <a:rPr lang="ru-RU" sz="2000" dirty="0" smtClean="0">
                <a:solidFill>
                  <a:srgbClr val="C00000"/>
                </a:solidFill>
              </a:rPr>
              <a:t>каска, противогаз </a:t>
            </a:r>
            <a:r>
              <a:rPr lang="ru-RU" sz="2000" dirty="0" smtClean="0">
                <a:solidFill>
                  <a:srgbClr val="C00000"/>
                </a:solidFill>
              </a:rPr>
              <a:t>или похожим на акваланг кислородным </a:t>
            </a:r>
            <a:r>
              <a:rPr lang="ru-RU" sz="2000" dirty="0" smtClean="0">
                <a:solidFill>
                  <a:srgbClr val="C00000"/>
                </a:solidFill>
              </a:rPr>
              <a:t>прибором</a:t>
            </a:r>
            <a:r>
              <a:rPr lang="ru-RU" sz="2000" i="1" dirty="0" smtClean="0">
                <a:solidFill>
                  <a:srgbClr val="C00000"/>
                </a:solidFill>
              </a:rPr>
              <a:t>).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USER\Pictures\пожарка\DSC009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214422"/>
            <a:ext cx="2643205" cy="2286016"/>
          </a:xfrm>
          <a:prstGeom prst="rect">
            <a:avLst/>
          </a:prstGeom>
          <a:noFill/>
        </p:spPr>
      </p:pic>
      <p:pic>
        <p:nvPicPr>
          <p:cNvPr id="5122" name="Picture 2" descr="C:\Users\USER\Pictures\пожарка\DSC00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214422"/>
            <a:ext cx="1857388" cy="2476904"/>
          </a:xfrm>
          <a:prstGeom prst="rect">
            <a:avLst/>
          </a:prstGeom>
          <a:noFill/>
        </p:spPr>
      </p:pic>
      <p:pic>
        <p:nvPicPr>
          <p:cNvPr id="5123" name="Picture 3" descr="C:\Users\USER\Pictures\пожарка\DSC00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2857967" cy="2500330"/>
          </a:xfrm>
          <a:prstGeom prst="rect">
            <a:avLst/>
          </a:prstGeom>
          <a:noFill/>
        </p:spPr>
      </p:pic>
      <p:pic>
        <p:nvPicPr>
          <p:cNvPr id="5124" name="Picture 4" descr="C:\Users\USER\Pictures\пожарка\DSC0095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000504"/>
            <a:ext cx="1857387" cy="2476516"/>
          </a:xfrm>
          <a:prstGeom prst="rect">
            <a:avLst/>
          </a:prstGeom>
          <a:noFill/>
        </p:spPr>
      </p:pic>
      <p:pic>
        <p:nvPicPr>
          <p:cNvPr id="5125" name="Picture 5" descr="C:\Users\USER\Pictures\пожарка\DSC009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000504"/>
            <a:ext cx="2714644" cy="2500330"/>
          </a:xfrm>
          <a:prstGeom prst="rect">
            <a:avLst/>
          </a:prstGeom>
          <a:noFill/>
        </p:spPr>
      </p:pic>
      <p:pic>
        <p:nvPicPr>
          <p:cNvPr id="5126" name="Picture 6" descr="C:\Users\USER\Pictures\пожарка\DSC009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1285860"/>
            <a:ext cx="264885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65403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Разрешили  посидеть </a:t>
            </a:r>
            <a:r>
              <a:rPr lang="ru-RU" i="1" dirty="0" smtClean="0">
                <a:solidFill>
                  <a:srgbClr val="C00000"/>
                </a:solidFill>
              </a:rPr>
              <a:t>за рулем спецтехники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Users\USER\Pictures\пожарка\DSC009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657600" cy="2743200"/>
          </a:xfrm>
          <a:prstGeom prst="rect">
            <a:avLst/>
          </a:prstGeom>
          <a:noFill/>
        </p:spPr>
      </p:pic>
      <p:pic>
        <p:nvPicPr>
          <p:cNvPr id="6148" name="Picture 4" descr="C:\Users\USER\Pictures\пожарка\DSC00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9066"/>
            <a:ext cx="3768256" cy="2825751"/>
          </a:xfrm>
          <a:prstGeom prst="rect">
            <a:avLst/>
          </a:prstGeom>
          <a:noFill/>
        </p:spPr>
      </p:pic>
      <p:pic>
        <p:nvPicPr>
          <p:cNvPr id="6149" name="Picture 5" descr="C:\Users\USER\Pictures\пожарка\DSC009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071546"/>
            <a:ext cx="3657600" cy="2743200"/>
          </a:xfrm>
          <a:prstGeom prst="rect">
            <a:avLst/>
          </a:prstGeom>
          <a:noFill/>
        </p:spPr>
      </p:pic>
      <p:pic>
        <p:nvPicPr>
          <p:cNvPr id="6150" name="Picture 6" descr="C:\Users\USER\Pictures\пожарка\DSC009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00504"/>
            <a:ext cx="364333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Дети нарисовали рисунки. Они рассказали пожарным , что они изобразили в них, и подарили их пожарным.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1" name="Picture 3" descr="C:\Users\USER\Pictures\пожарка\DSC00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340204"/>
            <a:ext cx="3429024" cy="2357086"/>
          </a:xfrm>
          <a:prstGeom prst="rect">
            <a:avLst/>
          </a:prstGeom>
          <a:noFill/>
        </p:spPr>
      </p:pic>
      <p:pic>
        <p:nvPicPr>
          <p:cNvPr id="7173" name="Picture 5" descr="C:\Users\USER\Pictures\пожарка\DSC0096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00200"/>
            <a:ext cx="3357586" cy="2400304"/>
          </a:xfrm>
          <a:prstGeom prst="rect">
            <a:avLst/>
          </a:prstGeom>
          <a:noFill/>
        </p:spPr>
      </p:pic>
      <p:pic>
        <p:nvPicPr>
          <p:cNvPr id="7174" name="Picture 6" descr="C:\Users\USER\Pictures\пожарка\DSC009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357694"/>
            <a:ext cx="3458619" cy="2357454"/>
          </a:xfrm>
          <a:prstGeom prst="rect">
            <a:avLst/>
          </a:prstGeom>
          <a:noFill/>
        </p:spPr>
      </p:pic>
      <p:pic>
        <p:nvPicPr>
          <p:cNvPr id="7176" name="Picture 8" descr="Открыть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428737"/>
            <a:ext cx="335758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158</TotalTime>
  <Words>183</Words>
  <Application>Microsoft Office PowerPoint</Application>
  <PresentationFormat>Экран 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Экскурсия в пожарную часть г. Саранска. </vt:lpstr>
      <vt:lpstr>Программное содержание:</vt:lpstr>
      <vt:lpstr>Пожарная часть или как сейчас называют в МЧС. </vt:lpstr>
      <vt:lpstr> Пожарный показывает  -рукава. Рукав - это толстый шланг из особой ткани. Пожарные автомобили - красные с белым. С громкими сиренами, синими мигалками.</vt:lpstr>
      <vt:lpstr>Исследуем пожарные машины посидеть за рулем спецтехники.</vt:lpstr>
      <vt:lpstr>Тревога! Громкоговоритель называет адрес. Времени на сборы в обрез. Счет пошел на секунды. Отличный пожарный надевает боевое снаряжение за восемнадцать секунд. </vt:lpstr>
      <vt:lpstr>Детям разрешили примерить отдельные элементы костюма пожарных (стальная каска, противогаз или похожим на акваланг кислородным прибором). </vt:lpstr>
      <vt:lpstr>Разрешили  посидеть за рулем спецтехники.</vt:lpstr>
      <vt:lpstr>Дети нарисовали рисунки. Они рассказали пожарным , что они изобразили в них, и подарили их пожарным.</vt:lpstr>
      <vt:lpstr>Дети читают стихотворения про пожарных.</vt:lpstr>
      <vt:lpstr> Детям очень понравилось эта экскурсия, было очень много радости и восторга, когда вечером они рассказывали своим родителям. Спасибо за внимание! 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безопасности жизнедеятельности детей дошкольного возраста.</dc:title>
  <dc:creator>USER</dc:creator>
  <cp:lastModifiedBy>USER</cp:lastModifiedBy>
  <cp:revision>19</cp:revision>
  <dcterms:created xsi:type="dcterms:W3CDTF">2012-12-08T18:57:45Z</dcterms:created>
  <dcterms:modified xsi:type="dcterms:W3CDTF">2014-04-06T15:43:19Z</dcterms:modified>
</cp:coreProperties>
</file>