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9" autoAdjust="0"/>
    <p:restoredTop sz="96233" autoAdjust="0"/>
  </p:normalViewPr>
  <p:slideViewPr>
    <p:cSldViewPr>
      <p:cViewPr>
        <p:scale>
          <a:sx n="78" d="100"/>
          <a:sy n="78" d="100"/>
        </p:scale>
        <p:origin x="-257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60AB-8441-467A-9C35-0FB277484AD3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F0A4-C790-4CC3-B9C9-8A5BD5815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AB71-49D1-4256-B0D3-0F8B1A760AD6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FFDE8-B314-4D1F-878B-89337B95D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CD5AF-1E70-442C-AB84-F392D0F16336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A5213-58FF-4F38-9EF6-D19E92D1F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0B97-FD0C-4D7B-9483-81DB5FF5A0B5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79331-38EB-4568-8CD8-E5F84B4C2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30A5C-00B0-4EE5-BAC9-AD9FF6A29BDD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CE743-12BF-4508-A2A5-864D0F6F9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4F3C-3A5F-4245-9EB3-D5D44F4CF720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CBA06-1281-4238-8955-F6DDB8D72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AE2D1-E88B-4893-83E8-66BCD04D7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70559-2464-487F-8F97-A034674A14CB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BB8F-2F7A-433B-AF24-1C30E04C75A9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7D472-88C6-43FD-906E-8BFB799B0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8FEF5-6E19-482F-8B31-4D4B0D3AFBAE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D998-7025-4F9D-B39A-62A3DE5A1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814E9-8468-4DFC-BF06-BFFAD116CB48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D051E-FE71-46CC-9823-C9483D496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BC0E-C26C-4DF0-BEED-A5647C0FE1D5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18F9F-0ADC-4AB9-B9E3-C2ABAE9D8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A0EBF5-ADC0-4476-8AAC-B3077CAC3E19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122A55-7D7E-40A6-A35A-77CC734AA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9" r:id="rId8"/>
    <p:sldLayoutId id="2147483700" r:id="rId9"/>
    <p:sldLayoutId id="2147483691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0072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Презентация по теме:</a:t>
            </a:r>
            <a:r>
              <a:rPr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”</a:t>
            </a:r>
            <a:r>
              <a:rPr lang="ru-RU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Достопримечательности г. Саранска</a:t>
            </a:r>
            <a:r>
              <a:rPr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”</a:t>
            </a:r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cs typeface="Times New Roman" pitchFamily="18" charset="0"/>
              </a:rPr>
            </a:br>
            <a:endParaRPr lang="ru-RU" sz="900"/>
          </a:p>
          <a:p>
            <a:pPr eaLnBrk="0" hangingPunct="0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IMG_213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5435600" y="115888"/>
            <a:ext cx="3421063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Уроженец мордовской провинции, Степан Эрьзя стал всемирно признанным скульптором. Его деревянные скульптуры – это то, чем он действительно прославился. Эрьзя нашел свою «точку золотого сечения» – неповторимую пластику фигур, словно отвоеванных у необработанного дерева. Похоронен великий мастер в Саранске. Его произведения хранятся в Государственном Русском музее, Государственной Третьяковской галерее, во многих частных коллекциях в России и на Западе. Но наиболее известные работы экспонируются в Мордовском республиканском музее изобразительных искусств имени С.Д.Эрьзи.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0"/>
            <a:ext cx="53540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Музеи Саранска</a:t>
            </a:r>
          </a:p>
        </p:txBody>
      </p:sp>
      <p:pic>
        <p:nvPicPr>
          <p:cNvPr id="23554" name="Рисунок 4" descr="0_619f6_b1de2678_X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7381875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5" descr="130510_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590925"/>
            <a:ext cx="4356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02238" y="765175"/>
            <a:ext cx="3941762" cy="2292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В центре столицы Республики Мордовия, в городе Саранске, на площади Победы воздвигнуто монументальное здание Мемориального музея военного и трудового подвига 1941- 1945 годов. Оригинальное по архитектурному решению, оно органично вписалось в мемориальный комплекс.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36233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5964238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260648"/>
            <a:ext cx="38022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Краеведческий музей</a:t>
            </a:r>
          </a:p>
        </p:txBody>
      </p:sp>
      <p:pic>
        <p:nvPicPr>
          <p:cNvPr id="24579" name="Рисунок 7" descr="030800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076700"/>
            <a:ext cx="23399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3" descr="пр.jpg"/>
          <p:cNvPicPr>
            <a:picLocks noGrp="1" noChangeAspect="1"/>
          </p:cNvPicPr>
          <p:nvPr>
            <p:ph idx="1"/>
          </p:nvPr>
        </p:nvPicPr>
        <p:blipFill>
          <a:blip r:embed="rId2"/>
          <a:srcRect b="5501"/>
          <a:stretch>
            <a:fillRect/>
          </a:stretch>
        </p:blipFill>
        <p:spPr>
          <a:xfrm>
            <a:off x="6300788" y="1700213"/>
            <a:ext cx="2692400" cy="3816350"/>
          </a:xfrm>
        </p:spPr>
      </p:pic>
      <p:pic>
        <p:nvPicPr>
          <p:cNvPr id="25602" name="Рисунок 4" descr="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44675"/>
            <a:ext cx="6192838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7"/>
          <p:cNvSpPr>
            <a:spLocks noChangeArrowheads="1"/>
          </p:cNvSpPr>
          <p:nvPr/>
        </p:nvSpPr>
        <p:spPr bwMode="auto">
          <a:xfrm>
            <a:off x="0" y="188913"/>
            <a:ext cx="90360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Основан постановлением уездного отдела народного образования 29 ноября 1918 года по инициативе группы городской интеллигенции. Развитию музея активно содействовало «Общество изучения родного края», объединившее около сотни краеведов-любителей под руководством Якова Петровича Наровчатского. Некоторое время потребовалось для сбора музейных фондов, и впервые для посетителей двери музея открылись 15 июня 1919 года. В то время он имел название «Саранский уездный музей родного края»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1236863506_logo_m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57150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468313" y="333375"/>
            <a:ext cx="7704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"Музей изобразительных искусств им. С.Д. Эрьзи"</a:t>
            </a:r>
          </a:p>
        </p:txBody>
      </p:sp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0" y="4292600"/>
            <a:ext cx="705643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latin typeface="Times New Roman" pitchFamily="18" charset="0"/>
              </a:rPr>
              <a:t>14 марта 1941 года Совет Народных Комиссаров Мордовской АССР принял Постановление об открытии в Саранске художественной картинной галереи, но война надолго задержала образование музея.</a:t>
            </a:r>
          </a:p>
          <a:p>
            <a:endParaRPr lang="ru-RU" sz="1600" i="1">
              <a:latin typeface="Times New Roman" pitchFamily="18" charset="0"/>
            </a:endParaRPr>
          </a:p>
          <a:p>
            <a:r>
              <a:rPr lang="ru-RU" sz="1600" i="1">
                <a:latin typeface="Times New Roman" pitchFamily="18" charset="0"/>
              </a:rPr>
              <a:t>Он был открыт 10 января 1960 года и назван Мордовской картинной республиканской галереей имени Ф.В. Сычкова. В 1978 году галерея была преобразована в Мордовский Республиканский музей изобразительный искусств. В 1995 году музею было присвоено имя Эрьзи.</a:t>
            </a:r>
          </a:p>
        </p:txBody>
      </p:sp>
      <p:pic>
        <p:nvPicPr>
          <p:cNvPr id="26628" name="Рисунок 6" descr="608.jpg"/>
          <p:cNvPicPr>
            <a:picLocks noChangeAspect="1"/>
          </p:cNvPicPr>
          <p:nvPr/>
        </p:nvPicPr>
        <p:blipFill>
          <a:blip r:embed="rId3"/>
          <a:srcRect b="21928"/>
          <a:stretch>
            <a:fillRect/>
          </a:stretch>
        </p:blipFill>
        <p:spPr bwMode="auto">
          <a:xfrm>
            <a:off x="5364163" y="1268413"/>
            <a:ext cx="34290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7" descr="s5388557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7675" y="3500438"/>
            <a:ext cx="2078038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3"/>
          <p:cNvSpPr>
            <a:spLocks noChangeArrowheads="1"/>
          </p:cNvSpPr>
          <p:nvPr/>
        </p:nvSpPr>
        <p:spPr bwMode="auto">
          <a:xfrm>
            <a:off x="250825" y="260350"/>
            <a:ext cx="889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</a:rPr>
              <a:t>Мордовский музей национальной культуры</a:t>
            </a:r>
          </a:p>
        </p:txBody>
      </p:sp>
      <p:pic>
        <p:nvPicPr>
          <p:cNvPr id="27650" name="Рисунок 4" descr="40052.jpg"/>
          <p:cNvPicPr>
            <a:picLocks noChangeAspect="1"/>
          </p:cNvPicPr>
          <p:nvPr/>
        </p:nvPicPr>
        <p:blipFill>
          <a:blip r:embed="rId2"/>
          <a:srcRect b="14050"/>
          <a:stretch>
            <a:fillRect/>
          </a:stretch>
        </p:blipFill>
        <p:spPr bwMode="auto">
          <a:xfrm>
            <a:off x="250825" y="981075"/>
            <a:ext cx="640873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5" descr="Изображение 087.jpg"/>
          <p:cNvPicPr>
            <a:picLocks noChangeAspect="1"/>
          </p:cNvPicPr>
          <p:nvPr/>
        </p:nvPicPr>
        <p:blipFill>
          <a:blip r:embed="rId3"/>
          <a:srcRect t="8002" b="13251"/>
          <a:stretch>
            <a:fillRect/>
          </a:stretch>
        </p:blipFill>
        <p:spPr bwMode="auto">
          <a:xfrm>
            <a:off x="4787900" y="4122738"/>
            <a:ext cx="4356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27763" y="6381750"/>
            <a:ext cx="234156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Экспозиция на батике</a:t>
            </a:r>
          </a:p>
        </p:txBody>
      </p:sp>
      <p:sp>
        <p:nvSpPr>
          <p:cNvPr id="27653" name="Прямоугольник 7"/>
          <p:cNvSpPr>
            <a:spLocks noChangeArrowheads="1"/>
          </p:cNvSpPr>
          <p:nvPr/>
        </p:nvSpPr>
        <p:spPr bwMode="auto">
          <a:xfrm>
            <a:off x="323850" y="4581525"/>
            <a:ext cx="4500563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В фондах музея более 3000 экспонатов. Посетители могут ознакомиться с мордовской народной одеждой, керамикой, иконами, бытовой утварью. Особенность и своеобразная изюминка Мордовского музея национальной культуры в том, что в нем периодически сменяются экспозиции предметов декоративно-прикладного искусства современных мастеров народного творчества.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0"/>
            <a:ext cx="331236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Театры</a:t>
            </a:r>
            <a:r>
              <a: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28674" name="Прямоугольник 4"/>
          <p:cNvSpPr>
            <a:spLocks noChangeArrowheads="1"/>
          </p:cNvSpPr>
          <p:nvPr/>
        </p:nvSpPr>
        <p:spPr bwMode="auto">
          <a:xfrm>
            <a:off x="323850" y="765175"/>
            <a:ext cx="2292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Театр оперы и балета</a:t>
            </a:r>
          </a:p>
        </p:txBody>
      </p:sp>
      <p:pic>
        <p:nvPicPr>
          <p:cNvPr id="28675" name="Рисунок 5" descr="1108_Teat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268413"/>
            <a:ext cx="5970588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6" descr="316.jpg"/>
          <p:cNvPicPr>
            <a:picLocks noChangeAspect="1"/>
          </p:cNvPicPr>
          <p:nvPr/>
        </p:nvPicPr>
        <p:blipFill>
          <a:blip r:embed="rId3"/>
          <a:srcRect t="5237" r="2884" b="6384"/>
          <a:stretch>
            <a:fillRect/>
          </a:stretch>
        </p:blipFill>
        <p:spPr bwMode="auto">
          <a:xfrm>
            <a:off x="3635375" y="3757613"/>
            <a:ext cx="4897438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15" descr="img_218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689475"/>
            <a:ext cx="26797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Прямоугольник 16"/>
          <p:cNvSpPr>
            <a:spLocks noChangeArrowheads="1"/>
          </p:cNvSpPr>
          <p:nvPr/>
        </p:nvSpPr>
        <p:spPr bwMode="auto">
          <a:xfrm>
            <a:off x="6156325" y="836613"/>
            <a:ext cx="280828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Новое здание стало достойным украшением центра города. 15000 кв.м. - такова общая площадь театра, состоящего из четырёхэтажного блока и девятиэтажного корпуса-пристройки.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national_theat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546350"/>
            <a:ext cx="5616575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324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Мордовский государственный национальный драматический театр</a:t>
            </a:r>
          </a:p>
        </p:txBody>
      </p:sp>
      <p:pic>
        <p:nvPicPr>
          <p:cNvPr id="29699" name="Рисунок 3" descr="Mordens2006-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692150"/>
            <a:ext cx="20113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4" descr="u-teatra_1_1195716457.jpg"/>
          <p:cNvPicPr>
            <a:picLocks noChangeAspect="1"/>
          </p:cNvPicPr>
          <p:nvPr/>
        </p:nvPicPr>
        <p:blipFill>
          <a:blip r:embed="rId4"/>
          <a:srcRect b="6152"/>
          <a:stretch>
            <a:fillRect/>
          </a:stretch>
        </p:blipFill>
        <p:spPr bwMode="auto">
          <a:xfrm>
            <a:off x="6367463" y="3357563"/>
            <a:ext cx="26400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179388" y="765175"/>
            <a:ext cx="66071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solidFill>
                  <a:schemeClr val="bg1"/>
                </a:solidFill>
                <a:latin typeface="Times New Roman" pitchFamily="18" charset="0"/>
              </a:rPr>
              <a:t>Театр был открыт 1 августа 1989 года. Для него было выделено старое здание, зрительный зал всего на 35 мест находился в полуподвальном помещении. Первыми артистами театра стали вернувшиеся из Москвы в Мордовию выпускники театрального училища имени М. С. Щепкина</a:t>
            </a:r>
          </a:p>
          <a:p>
            <a:r>
              <a:rPr lang="ru-RU" sz="1400" b="1" i="1">
                <a:solidFill>
                  <a:schemeClr val="bg1"/>
                </a:solidFill>
                <a:latin typeface="Times New Roman" pitchFamily="18" charset="0"/>
              </a:rPr>
              <a:t>В 2007 году театр получил новое здание. Открытие его состоялось 21 июля 2007 года, во время проведения 1-го Международного фестиваля финно-угорских народов.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-171400"/>
            <a:ext cx="446526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Храмы и соборы</a:t>
            </a:r>
          </a:p>
        </p:txBody>
      </p:sp>
      <p:pic>
        <p:nvPicPr>
          <p:cNvPr id="30722" name="Рисунок 2" descr="saransk_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33588"/>
            <a:ext cx="665956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3" descr="05-21. Ioann_BOGOSLOV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2276475"/>
            <a:ext cx="17748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4" descr="IMG_038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2800" y="4689475"/>
            <a:ext cx="32512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188" y="476250"/>
            <a:ext cx="8208962" cy="15525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Иоанно-Богословская</a:t>
            </a:r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церковь - памятник архитектуры XVII века - первоначально была деревянной, а в 1693 году построено каменное здание.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2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Здание церкви со времени строительства несколько раз подвергалась переделкам, но в общем виде оно до наших дней сохранило свою самобытность. Интересно так называемое летнее помещение церкви с пятью куполами. Выразительны архитектурные детали наличников, обрамляющих окна, и верхний </a:t>
            </a:r>
            <a:r>
              <a:rPr lang="ru-RU" sz="1200" b="1" dirty="0" err="1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подкарнизный</a:t>
            </a:r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фриз, выполненный в древнерусском стиле и заимствованный из архитектуры церквей Подмосковья и </a:t>
            </a:r>
            <a:r>
              <a:rPr lang="ru-RU" sz="1200" b="1" dirty="0" err="1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Псковщины</a:t>
            </a:r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0_35732_f806ef43_X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9375"/>
            <a:ext cx="73437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2" descr="115494768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0"/>
            <a:ext cx="2771775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50825" y="549275"/>
            <a:ext cx="3659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Кафедральный собор Ф.Ф.Ушакова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6200" y="2276475"/>
            <a:ext cx="2717800" cy="3921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8 мая 2002 года был совершен молебен и освящено место под строительство собора. Строительство велось на средства, выделяемые правительством Мордовии и на пожертвования многочисленных благотворителей. 9 сентября 2004 года состоялась церемония закладки капсулы с мощами в фундамент строящегося храма. К середине 2006 года здание собора было построено.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16632"/>
            <a:ext cx="637430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Достопримечательности  нашего  города</a:t>
            </a:r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3276600" y="692150"/>
            <a:ext cx="156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(Памятники)</a:t>
            </a:r>
          </a:p>
        </p:txBody>
      </p:sp>
      <p:pic>
        <p:nvPicPr>
          <p:cNvPr id="14339" name="Рисунок 5" descr="IMG_209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6175"/>
            <a:ext cx="4284663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4284663" y="1341438"/>
            <a:ext cx="45720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</a:rPr>
              <a:t>Рядом с одним из православных храмов в центре Саранска был поставлен памятник патриарху Никону, который сыграл важную роль в христианизации мордвы. Установка памятника была приурочена к 400-летию со дня рождения русского святителя. Хотя родился патриарх Никон в селе Вельдеманово соседнего нижегородского края, в Саранске его считают сыном мордовского народа. К его юбилею на месте родительского дома патриарха был установлен поклонный крест из черного мрамора с надписью "Его Святейшеству Патриарху всея Руси Никону от мордовского народа".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"/>
          <p:cNvSpPr txBox="1">
            <a:spLocks noChangeArrowheads="1"/>
          </p:cNvSpPr>
          <p:nvPr/>
        </p:nvSpPr>
        <p:spPr bwMode="auto">
          <a:xfrm>
            <a:off x="755650" y="620713"/>
            <a:ext cx="330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Храм Казанской божьей матери</a:t>
            </a:r>
          </a:p>
        </p:txBody>
      </p:sp>
      <p:sp>
        <p:nvSpPr>
          <p:cNvPr id="32770" name="Прямоугольник 4"/>
          <p:cNvSpPr>
            <a:spLocks noChangeArrowheads="1"/>
          </p:cNvSpPr>
          <p:nvPr/>
        </p:nvSpPr>
        <p:spPr bwMode="auto">
          <a:xfrm>
            <a:off x="6426200" y="765175"/>
            <a:ext cx="2717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Место под храм Казанской иконы Божией Матери было освящено 23 декабря 2000 года Владыкой Варсонофием. Уже в 2006 году здесь начала свою работу воскресная школа, первым ее руководителем стал настоятель протоиерей отец Сергий Калаганов.</a:t>
            </a:r>
          </a:p>
        </p:txBody>
      </p:sp>
      <p:pic>
        <p:nvPicPr>
          <p:cNvPr id="32771" name="Picture 2" descr="http://temples.ru/private/f000687/005_012297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341438"/>
            <a:ext cx="6008687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IMG_209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9738" y="0"/>
            <a:ext cx="4894262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95288" y="620713"/>
            <a:ext cx="35639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Памятник Федору Ушакову. </a:t>
            </a:r>
          </a:p>
          <a:p>
            <a:r>
              <a:rPr lang="ru-RU" sz="1600">
                <a:latin typeface="Times New Roman" pitchFamily="18" charset="0"/>
              </a:rPr>
              <a:t>С Мордовией тесно связано имя выдающегося русского флотоводца, адмирала Федора Федоровича Ушакова. Знаменитый адмирал, выигравший все свои военные сражения и не потерявший ни одного корабля, не сдавший врагу в плен ни одного своего матроса, отдал всю свою жизнь служению флоту. В Мордовии он провел последние годы своей жизни; во время Отечественной войны 1812 года на его средства здесь были построены госпиталь для раненых солдат, больница и церковь.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179388" y="0"/>
            <a:ext cx="88566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Памятник открыт 9 мая 1970 года, в день 25-летия победы над фашистской Германией.</a:t>
            </a:r>
          </a:p>
          <a:p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Композиция монумента проста и торжественно строга: Мать-Мордовия благословляет на ратный подвиг сына-воина. Величавая женщина в национальной одежде вручает меч коленопреклоненному сыну-солдату. Рядом установлен восемнадцатиметровый гранитный пилон. На нем надпись: "Вечная слава воинам, павшим в боях за свободу и независимость Советской Родины в Великой Отечественной войне 1941 -1945 гг. Вы ушли из жизни, чтобы спасти жизнь. Подвиг Ваш, Имена Ваши Навеки в сердцах Благодарного народа". На площадке памятника в обрамлении звезды горит огонь Вечной славы.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08104" cy="676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5651500" y="260350"/>
            <a:ext cx="20701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Памятник семье – это символ незыблемых ценностей, которые являются и будут являться фундаментом общества. Двое взрослых - мама и папа, а рядом дети - старшая дочь, сынишка и младшенькая, плюс еще один малыш в утробе матери.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7400" y="333375"/>
            <a:ext cx="2665413" cy="50768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Огарев Николай Платонович -русский революционер, публицист, поэт.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Огарев - выдающийся деятель русского освободительного движения, замечательный мыслитель, публицист и поэт. В юности создал цикл стихотворений, реалистически рисующих быт народа. Но лишь с отъездом за границу Огарев становится певцом борьбы и свободы; </a:t>
            </a:r>
          </a:p>
        </p:txBody>
      </p:sp>
      <p:pic>
        <p:nvPicPr>
          <p:cNvPr id="18434" name="Рисунок 2" descr="IMG_21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IMG_21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51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95963" y="0"/>
            <a:ext cx="2160587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Памятник Стратонавтам, наверно, один из старейших памятников в нашем городе, находится он на Привокзальной площади, напротив железнодорожного вокзала, Установлен этот памятник в честь героев-стратонавтов Павла </a:t>
            </a:r>
            <a:r>
              <a:rPr lang="ru-RU" sz="1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Федосеенко</a:t>
            </a:r>
            <a:r>
              <a:rPr lang="ru-RU" sz="1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, Андрея </a:t>
            </a:r>
            <a:r>
              <a:rPr lang="ru-RU" sz="1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Васенко</a:t>
            </a:r>
            <a:r>
              <a:rPr lang="ru-RU" sz="1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и Ильи </a:t>
            </a:r>
            <a:r>
              <a:rPr lang="ru-RU" sz="1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Усыскина</a:t>
            </a:r>
            <a:r>
              <a:rPr lang="ru-RU" sz="1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, которые в январе 1934 года совершили полет на стратостате «Осоавиахим-1». К сожалению, этот полет окончился трагически, и стратонавты погибли. Теперь в их честь названы улицы Саранска и установлен этот памятник. Он хорошо виден с проспекта Ленина и железной дороги.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395288" y="260350"/>
            <a:ext cx="29527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На перекрестке улиц Пролетарской и Полежаева в 1967 году открыт памятник поэту, революционеру-демократу Александру Ивановичу Полежаеву. Поэт изображен в рост в накинутой на плечо шинели. В Саранске провел годы  раннего детства. Трудящиеся Мордовии высоко чтут память А. И. Полежаева. Одна из центральных улиц названа его именем. Мордовским книжным издательством выпущены в свет сборники стихов Полежаева, его творчеству посвящены исследования, книги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IMG_20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95288" y="5805488"/>
            <a:ext cx="78851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i="1">
                <a:latin typeface="Calibri" pitchFamily="34" charset="0"/>
                <a:cs typeface="Times New Roman" pitchFamily="18" charset="0"/>
              </a:rPr>
              <a:t>Памятник А.С. Пушкину. Композиция была установлена в 2001 году к 200-летию поэта. Узнаваемый силуэт молодого поэта вписан в прелестную арку с парящей музой. Гений входит через врата в отрытое пространство и всматривается в беспредельный мир.</a:t>
            </a:r>
            <a:endParaRPr lang="ru-RU" sz="14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288</TotalTime>
  <Words>1175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Презентация по теме:”Достопримечательности г. Саранска”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теме:”Достопримечательности Мордовии”</dc:title>
  <dc:creator>comp</dc:creator>
  <cp:lastModifiedBy>metodist2</cp:lastModifiedBy>
  <cp:revision>33</cp:revision>
  <cp:lastPrinted>2017-04-18T04:51:39Z</cp:lastPrinted>
  <dcterms:created xsi:type="dcterms:W3CDTF">2012-01-18T16:16:52Z</dcterms:created>
  <dcterms:modified xsi:type="dcterms:W3CDTF">2020-05-13T09:11:03Z</dcterms:modified>
</cp:coreProperties>
</file>