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73" r:id="rId8"/>
    <p:sldId id="261" r:id="rId9"/>
    <p:sldId id="262" r:id="rId10"/>
    <p:sldId id="263" r:id="rId11"/>
    <p:sldId id="264" r:id="rId12"/>
    <p:sldId id="265" r:id="rId13"/>
    <p:sldId id="272" r:id="rId14"/>
    <p:sldId id="268" r:id="rId15"/>
    <p:sldId id="269" r:id="rId16"/>
    <p:sldId id="26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482"/>
    <a:srgbClr val="89DDB1"/>
    <a:srgbClr val="EB7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8CC4-12CC-4B0C-9BD4-8BB9CE3B651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A3D2-2474-41D7-9C46-6D112B3A6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61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8CC4-12CC-4B0C-9BD4-8BB9CE3B651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A3D2-2474-41D7-9C46-6D112B3A6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116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8CC4-12CC-4B0C-9BD4-8BB9CE3B651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A3D2-2474-41D7-9C46-6D112B3A6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59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8CC4-12CC-4B0C-9BD4-8BB9CE3B651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A3D2-2474-41D7-9C46-6D112B3A6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30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8CC4-12CC-4B0C-9BD4-8BB9CE3B651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A3D2-2474-41D7-9C46-6D112B3A6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84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8CC4-12CC-4B0C-9BD4-8BB9CE3B651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A3D2-2474-41D7-9C46-6D112B3A6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3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8CC4-12CC-4B0C-9BD4-8BB9CE3B651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A3D2-2474-41D7-9C46-6D112B3A6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86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8CC4-12CC-4B0C-9BD4-8BB9CE3B651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A3D2-2474-41D7-9C46-6D112B3A6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5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8CC4-12CC-4B0C-9BD4-8BB9CE3B651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A3D2-2474-41D7-9C46-6D112B3A6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45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8CC4-12CC-4B0C-9BD4-8BB9CE3B651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A3D2-2474-41D7-9C46-6D112B3A6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30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8CC4-12CC-4B0C-9BD4-8BB9CE3B651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A3D2-2474-41D7-9C46-6D112B3A6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050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68CC4-12CC-4B0C-9BD4-8BB9CE3B651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7A3D2-2474-41D7-9C46-6D112B3A6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68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DDE48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9248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в прошлое лампочки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11353799" y="1825625"/>
            <a:ext cx="447675" cy="17462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81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DDE48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4" y="185738"/>
            <a:ext cx="9944099" cy="131444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Керосиновая лампа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1628775"/>
            <a:ext cx="5229225" cy="52292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38" y="1633946"/>
            <a:ext cx="3471862" cy="520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6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DDE48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975" y="471489"/>
            <a:ext cx="10029826" cy="134302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Ладыгин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-изобретатель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электрической лампочки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6" y="1869373"/>
            <a:ext cx="3529012" cy="48743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49" y="1869374"/>
            <a:ext cx="3745795" cy="492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6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DDE48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светильников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3613"/>
            <a:ext cx="4400521" cy="4400521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21" y="1690688"/>
            <a:ext cx="4280338" cy="428033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29" y="2557463"/>
            <a:ext cx="4076671" cy="407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0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DDE48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365125"/>
            <a:ext cx="10382250" cy="112077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современных лампочек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ages.satu.kz/146336523_w640_h640_lamp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5319713" cy="489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26" y="1628750"/>
            <a:ext cx="2709836" cy="27098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59" y="3000324"/>
            <a:ext cx="2584559" cy="35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8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DDE48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6" name="Picture 8" descr="https://sro-is.ru/common/wp-content/uploads/2020/11/%D0%A2%D0%A0%D0%90%D0%A1%D0%A1%D0%90-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8739"/>
            <a:ext cx="12192000" cy="69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37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DDE48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775" y="297956"/>
            <a:ext cx="10363200" cy="70124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Рождение лампочки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84" y="1102661"/>
            <a:ext cx="2628900" cy="26289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51" y="1151679"/>
            <a:ext cx="2384986" cy="25308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62" y="3834966"/>
            <a:ext cx="2643188" cy="29489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51" y="3834966"/>
            <a:ext cx="2384986" cy="29239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38" y="1237405"/>
            <a:ext cx="3014662" cy="22609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84" y="3943350"/>
            <a:ext cx="2628900" cy="281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DDE48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793" y="507014"/>
            <a:ext cx="10497207" cy="12646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760" y="1768085"/>
            <a:ext cx="3454939" cy="4704154"/>
          </a:xfrm>
        </p:spPr>
      </p:pic>
    </p:spTree>
    <p:extLst>
      <p:ext uri="{BB962C8B-B14F-4D97-AF65-F5344CB8AC3E}">
        <p14:creationId xmlns:p14="http://schemas.microsoft.com/office/powerpoint/2010/main" val="169942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DDE48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0077"/>
            <a:ext cx="8620125" cy="2014538"/>
          </a:xfrm>
        </p:spPr>
        <p:txBody>
          <a:bodyPr/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8763" y="600076"/>
            <a:ext cx="8615362" cy="2014537"/>
          </a:xfrm>
        </p:spPr>
        <p:txBody>
          <a:bodyPr>
            <a:normAutofit/>
          </a:bodyPr>
          <a:lstStyle/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93" y="0"/>
            <a:ext cx="7789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0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DDE48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44197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DDE48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963" y="128589"/>
            <a:ext cx="10510837" cy="1562100"/>
          </a:xfrm>
        </p:spPr>
        <p:txBody>
          <a:bodyPr>
            <a:noAutofit/>
          </a:bodyPr>
          <a:lstStyle/>
          <a:p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1"/>
            <a:ext cx="8415338" cy="6843714"/>
          </a:xfrm>
        </p:spPr>
      </p:pic>
    </p:spTree>
    <p:extLst>
      <p:ext uri="{BB962C8B-B14F-4D97-AF65-F5344CB8AC3E}">
        <p14:creationId xmlns:p14="http://schemas.microsoft.com/office/powerpoint/2010/main" val="65266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DDE48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200025"/>
            <a:ext cx="10144125" cy="1539597"/>
          </a:xfrm>
        </p:spPr>
        <p:txBody>
          <a:bodyPr>
            <a:noAutofit/>
          </a:bodyPr>
          <a:lstStyle/>
          <a:p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88" y="14287"/>
            <a:ext cx="8229600" cy="6843713"/>
          </a:xfrm>
        </p:spPr>
      </p:pic>
    </p:spTree>
    <p:extLst>
      <p:ext uri="{BB962C8B-B14F-4D97-AF65-F5344CB8AC3E}">
        <p14:creationId xmlns:p14="http://schemas.microsoft.com/office/powerpoint/2010/main" val="242452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DDE48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369332"/>
            <a:ext cx="10929937" cy="138803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Факел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" y="1971676"/>
            <a:ext cx="5956863" cy="48205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231" y="1971674"/>
            <a:ext cx="5813617" cy="48205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flipV="1">
            <a:off x="980171" y="0"/>
            <a:ext cx="10721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25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48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620375" cy="6857999"/>
          </a:xfrm>
        </p:spPr>
      </p:pic>
    </p:spTree>
    <p:extLst>
      <p:ext uri="{BB962C8B-B14F-4D97-AF65-F5344CB8AC3E}">
        <p14:creationId xmlns:p14="http://schemas.microsoft.com/office/powerpoint/2010/main" val="3409662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DDE48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025" y="171451"/>
            <a:ext cx="10015538" cy="112871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Лучина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58" y="1456907"/>
            <a:ext cx="3712480" cy="54153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989" y="1444157"/>
            <a:ext cx="5101912" cy="541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DDE48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" y="100013"/>
            <a:ext cx="10796587" cy="159067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Свеча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" y="1833563"/>
            <a:ext cx="7005724" cy="4881563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89" y="1690689"/>
            <a:ext cx="5167312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22</Words>
  <Application>Microsoft Office PowerPoint</Application>
  <PresentationFormat>Широкоэкранный</PresentationFormat>
  <Paragraphs>12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Путешествие в прошлое лампочки</vt:lpstr>
      <vt:lpstr>Презентация PowerPoint</vt:lpstr>
      <vt:lpstr> </vt:lpstr>
      <vt:lpstr>Презентация PowerPoint</vt:lpstr>
      <vt:lpstr>Презентация PowerPoint</vt:lpstr>
      <vt:lpstr>Факел</vt:lpstr>
      <vt:lpstr>Презентация PowerPoint</vt:lpstr>
      <vt:lpstr>Лучина</vt:lpstr>
      <vt:lpstr>Свеча</vt:lpstr>
      <vt:lpstr>. Керосиновая лампа</vt:lpstr>
      <vt:lpstr>Александр Ладыгин-изобретатель  электрической лампочки</vt:lpstr>
      <vt:lpstr>Разнообразие светильников</vt:lpstr>
      <vt:lpstr>Виды современных лампочек</vt:lpstr>
      <vt:lpstr>Презентация PowerPoint</vt:lpstr>
      <vt:lpstr>Рождение лампочки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«|`D“_I_M_A_“N`|» «|`D“_I_M_A_“N`|»</dc:creator>
  <cp:lastModifiedBy>«|`D“_I_M_A_“N`|» «|`D“_I_M_A_“N`|»</cp:lastModifiedBy>
  <cp:revision>34</cp:revision>
  <dcterms:created xsi:type="dcterms:W3CDTF">2022-03-28T17:04:36Z</dcterms:created>
  <dcterms:modified xsi:type="dcterms:W3CDTF">2022-03-30T21:01:51Z</dcterms:modified>
</cp:coreProperties>
</file>