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60" r:id="rId5"/>
    <p:sldId id="262" r:id="rId6"/>
    <p:sldId id="261" r:id="rId7"/>
    <p:sldId id="264" r:id="rId8"/>
    <p:sldId id="263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4BD32-F56C-455A-B100-2040D16F021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0C13C-8D00-420D-AD3A-0296314E7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1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0C13C-8D00-420D-AD3A-0296314E70E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0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508" y="0"/>
            <a:ext cx="9134795" cy="6858000"/>
            <a:chOff x="9508" y="0"/>
            <a:chExt cx="9134795" cy="6858000"/>
          </a:xfrm>
        </p:grpSpPr>
        <p:pic>
          <p:nvPicPr>
            <p:cNvPr id="1026" name="Picture 2" descr="https://tropki.ru/sites/default/files/styles/article/public/previews/17807/ruzaevka_0.jpg?itok=orybSvk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-8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" y="0"/>
              <a:ext cx="9134795" cy="6858000"/>
            </a:xfrm>
            <a:prstGeom prst="rect">
              <a:avLst/>
            </a:prstGeom>
            <a:noFill/>
            <a:effectLst>
              <a:outerShdw blurRad="1270000" dist="584200" dir="5400000" sx="90000" sy="90000" algn="ctr" rotWithShape="0">
                <a:schemeClr val="bg1">
                  <a:alpha val="0"/>
                </a:schemeClr>
              </a:outerShdw>
              <a:reflection stA="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35197" y="620688"/>
              <a:ext cx="8280919" cy="5139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Мы будем говорить о </a:t>
              </a:r>
              <a:r>
                <a:rPr lang="ru-RU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«малой </a:t>
              </a:r>
              <a:r>
                <a:rPr lang="ru-RU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родине».</a:t>
              </a:r>
            </a:p>
            <a:p>
              <a:endPara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Дети должны иметь представление о стране, в которой они живут, ее столице;</a:t>
              </a:r>
            </a:p>
            <a:p>
              <a:endPara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Республике Мордовия и ее столице – Саранск;</a:t>
              </a:r>
            </a:p>
            <a:p>
              <a:endPara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также о </a:t>
              </a:r>
              <a:r>
                <a:rPr lang="ru-RU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«малой </a:t>
              </a:r>
              <a:r>
                <a:rPr lang="ru-RU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родине</a:t>
              </a:r>
              <a:r>
                <a:rPr lang="ru-RU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- городе </a:t>
              </a:r>
              <a:r>
                <a:rPr lang="ru-RU" sz="4000" b="1" i="1" u="sng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Рузаевка.</a:t>
              </a:r>
              <a:endParaRPr lang="ru-RU" sz="4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508" y="0"/>
            <a:ext cx="9134795" cy="6858000"/>
            <a:chOff x="9508" y="0"/>
            <a:chExt cx="9134795" cy="6858000"/>
          </a:xfrm>
        </p:grpSpPr>
        <p:pic>
          <p:nvPicPr>
            <p:cNvPr id="1026" name="Picture 2" descr="https://tropki.ru/sites/default/files/styles/article/public/previews/17807/ruzaevka_0.jpg?itok=orybSvk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-8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" y="0"/>
              <a:ext cx="9134795" cy="6858000"/>
            </a:xfrm>
            <a:prstGeom prst="rect">
              <a:avLst/>
            </a:prstGeom>
            <a:noFill/>
            <a:effectLst>
              <a:outerShdw blurRad="1270000" dist="584200" dir="5400000" sx="90000" sy="90000" algn="ctr" rotWithShape="0">
                <a:schemeClr val="bg1">
                  <a:alpha val="0"/>
                </a:schemeClr>
              </a:outerShdw>
              <a:reflection stA="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 descr="http://old.ruzaevka-rm.ru/assets/files/img2/9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51"/>
            <a:stretch/>
          </p:blipFill>
          <p:spPr bwMode="auto">
            <a:xfrm>
              <a:off x="105864" y="980728"/>
              <a:ext cx="8942079" cy="561043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4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508" y="0"/>
            <a:ext cx="9184903" cy="6858000"/>
            <a:chOff x="9508" y="0"/>
            <a:chExt cx="9184903" cy="6858000"/>
          </a:xfrm>
        </p:grpSpPr>
        <p:pic>
          <p:nvPicPr>
            <p:cNvPr id="1026" name="Picture 2" descr="https://tropki.ru/sites/default/files/styles/article/public/previews/17807/ruzaevka_0.jpg?itok=orybSvk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-8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" y="0"/>
              <a:ext cx="9134795" cy="6858000"/>
            </a:xfrm>
            <a:prstGeom prst="rect">
              <a:avLst/>
            </a:prstGeom>
            <a:noFill/>
            <a:effectLst>
              <a:outerShdw blurRad="1270000" dist="584200" dir="5400000" sx="90000" sy="90000" algn="ctr" rotWithShape="0">
                <a:schemeClr val="bg1">
                  <a:alpha val="0"/>
                </a:schemeClr>
              </a:outerShdw>
              <a:reflection stA="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0" name="Picture 2" descr="https://mordoviatv.ru/wp-content/uploads/2019/09/vlcsnap-2019-08-30-17h08m46s337-1024x57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5632626" cy="316835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 descr="https://upload2.schoolrm.ru/resize_cache/770871/c3bed4c46e3bebf9034448fed65e7b8e/iblock/9cc/9ccab31475aaf4a6a0a29cfeedbc2196/16ea072e575704486cd2bef5e464ea84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40" b="22608"/>
            <a:stretch/>
          </p:blipFill>
          <p:spPr bwMode="auto">
            <a:xfrm>
              <a:off x="1403648" y="2991763"/>
              <a:ext cx="7613419" cy="384585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884146" y="404664"/>
              <a:ext cx="17055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u="sng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Велотрек</a:t>
              </a:r>
              <a:endPara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884146" y="2435696"/>
              <a:ext cx="3310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u="sng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Стадион «Локомотив»</a:t>
              </a:r>
              <a:endPara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5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508" y="0"/>
            <a:ext cx="9134795" cy="6858000"/>
            <a:chOff x="9508" y="0"/>
            <a:chExt cx="9134795" cy="6858000"/>
          </a:xfrm>
        </p:grpSpPr>
        <p:pic>
          <p:nvPicPr>
            <p:cNvPr id="1026" name="Picture 2" descr="https://tropki.ru/sites/default/files/styles/article/public/previews/17807/ruzaevka_0.jpg?itok=orybSvk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-8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" y="0"/>
              <a:ext cx="9134795" cy="6858000"/>
            </a:xfrm>
            <a:prstGeom prst="rect">
              <a:avLst/>
            </a:prstGeom>
            <a:noFill/>
            <a:effectLst>
              <a:outerShdw blurRad="1270000" dist="584200" dir="5400000" sx="90000" sy="90000" algn="ctr" rotWithShape="0">
                <a:schemeClr val="bg1">
                  <a:alpha val="0"/>
                </a:schemeClr>
              </a:outerShdw>
              <a:reflection stA="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4" name="Picture 2" descr="https://cs31.babysfera.ru/3/e/4/3/163696564.327437517.jpe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7"/>
            <a:stretch/>
          </p:blipFill>
          <p:spPr bwMode="auto">
            <a:xfrm>
              <a:off x="5066706" y="1268760"/>
              <a:ext cx="3897782" cy="55363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https://www.bebinka.ru/sites/default/files/articles/park_shchorsa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2" y="3351298"/>
              <a:ext cx="5176274" cy="3468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8" name="Picture 6" descr="https://izvmor.ru/images/2019/2019-06-12/19031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2" y="117729"/>
              <a:ext cx="5173709" cy="32335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399153" y="441537"/>
              <a:ext cx="13500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u="sng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  <a:r>
                <a:rPr lang="ru-RU" u="sng" dirty="0" smtClean="0">
                  <a:solidFill>
                    <a:srgbClr val="002060"/>
                  </a:solidFill>
                </a:rPr>
                <a:t> </a:t>
              </a:r>
              <a:endParaRPr lang="ru-RU" u="sng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2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508" y="0"/>
            <a:ext cx="9134795" cy="6858000"/>
            <a:chOff x="9508" y="0"/>
            <a:chExt cx="9134795" cy="6858000"/>
          </a:xfrm>
        </p:grpSpPr>
        <p:pic>
          <p:nvPicPr>
            <p:cNvPr id="1026" name="Picture 2" descr="https://tropki.ru/sites/default/files/styles/article/public/previews/17807/ruzaevka_0.jpg?itok=orybSvk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-8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" y="0"/>
              <a:ext cx="9134795" cy="6858000"/>
            </a:xfrm>
            <a:prstGeom prst="rect">
              <a:avLst/>
            </a:prstGeom>
            <a:noFill/>
            <a:effectLst>
              <a:outerShdw blurRad="1270000" dist="584200" dir="5400000" sx="90000" sy="90000" algn="ctr" rotWithShape="0">
                <a:schemeClr val="bg1">
                  <a:alpha val="0"/>
                </a:schemeClr>
              </a:outerShdw>
              <a:reflection stA="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8" name="Picture 2" descr="https://a.d-cd.net/d67af12s-96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02" b="15396"/>
            <a:stretch/>
          </p:blipFill>
          <p:spPr bwMode="auto">
            <a:xfrm>
              <a:off x="883897" y="989439"/>
              <a:ext cx="8206435" cy="44993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Picture 4" descr="http://s1.fotokto.ru/photo/full/577/577078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" y="4183975"/>
              <a:ext cx="3914420" cy="26096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95536" y="404664"/>
              <a:ext cx="86657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u="sng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Музей военной техники под открытым небом</a:t>
              </a:r>
              <a:endParaRPr lang="ru-RU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2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508" y="0"/>
            <a:ext cx="9288317" cy="6858000"/>
            <a:chOff x="9508" y="0"/>
            <a:chExt cx="9288317" cy="6858000"/>
          </a:xfrm>
        </p:grpSpPr>
        <p:pic>
          <p:nvPicPr>
            <p:cNvPr id="1026" name="Picture 2" descr="https://tropki.ru/sites/default/files/styles/article/public/previews/17807/ruzaevka_0.jpg?itok=orybSvk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-8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" y="0"/>
              <a:ext cx="9134795" cy="6858000"/>
            </a:xfrm>
            <a:prstGeom prst="rect">
              <a:avLst/>
            </a:prstGeom>
            <a:noFill/>
            <a:effectLst>
              <a:outerShdw blurRad="1270000" dist="584200" dir="5400000" sx="90000" sy="90000" algn="ctr" rotWithShape="0">
                <a:schemeClr val="bg1">
                  <a:alpha val="0"/>
                </a:schemeClr>
              </a:outerShdw>
              <a:reflection stA="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22020" y="513837"/>
              <a:ext cx="4542334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Памятник «Неизвестному </a:t>
              </a:r>
            </a:p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Солдату»</a:t>
              </a:r>
            </a:p>
            <a:p>
              <a:r>
                <a:rPr 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«Военный мемориал».</a:t>
              </a:r>
            </a:p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обоих памятников </a:t>
              </a:r>
            </a:p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горит «Вечный огонь».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364" name="Picture 4" descr="https://www.mordovmedia.ru/media/news/48/56048/4819548a2a5c7081f3dcbd3d6d8d307f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" y="2727176"/>
              <a:ext cx="6196236" cy="4130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2" name="Picture 2" descr="https://www.mordovmedia.ru/media/news/48/56048/bb433ecc89cee42205229b5e42a98e98.jpe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16" r="9586"/>
            <a:stretch/>
          </p:blipFill>
          <p:spPr bwMode="auto">
            <a:xfrm>
              <a:off x="4427984" y="11215"/>
              <a:ext cx="4869841" cy="40532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1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508" y="0"/>
            <a:ext cx="9134795" cy="6858000"/>
            <a:chOff x="9508" y="0"/>
            <a:chExt cx="9134795" cy="6858000"/>
          </a:xfrm>
        </p:grpSpPr>
        <p:pic>
          <p:nvPicPr>
            <p:cNvPr id="1026" name="Picture 2" descr="https://tropki.ru/sites/default/files/styles/article/public/previews/17807/ruzaevka_0.jpg?itok=orybSvk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-8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" y="0"/>
              <a:ext cx="9134795" cy="6858000"/>
            </a:xfrm>
            <a:prstGeom prst="rect">
              <a:avLst/>
            </a:prstGeom>
            <a:noFill/>
            <a:effectLst>
              <a:outerShdw blurRad="1270000" dist="584200" dir="5400000" sx="90000" sy="90000" algn="ctr" rotWithShape="0">
                <a:schemeClr val="bg1">
                  <a:alpha val="0"/>
                </a:schemeClr>
              </a:outerShdw>
              <a:reflection stA="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06394" y="1305342"/>
              <a:ext cx="6885539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Какие еще приметные </a:t>
              </a:r>
            </a:p>
            <a:p>
              <a:pPr algn="ctr"/>
              <a:r>
                <a:rPr lang="ru-RU" sz="4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места в городе Рузаевка </a:t>
              </a:r>
            </a:p>
            <a:p>
              <a:pPr algn="ctr"/>
              <a:r>
                <a:rPr lang="ru-RU" sz="4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 знаете?</a:t>
              </a:r>
              <a:endPara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1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508" y="0"/>
            <a:ext cx="9134795" cy="6858000"/>
            <a:chOff x="9508" y="0"/>
            <a:chExt cx="9134795" cy="6858000"/>
          </a:xfrm>
        </p:grpSpPr>
        <p:pic>
          <p:nvPicPr>
            <p:cNvPr id="1026" name="Picture 2" descr="https://tropki.ru/sites/default/files/styles/article/public/previews/17807/ruzaevka_0.jpg?itok=orybSvk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-8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" y="0"/>
              <a:ext cx="9134795" cy="6858000"/>
            </a:xfrm>
            <a:prstGeom prst="rect">
              <a:avLst/>
            </a:prstGeom>
            <a:noFill/>
            <a:effectLst>
              <a:outerShdw blurRad="1270000" dist="584200" dir="5400000" sx="90000" sy="90000" algn="ctr" rotWithShape="0">
                <a:schemeClr val="bg1">
                  <a:alpha val="0"/>
                </a:schemeClr>
              </a:outerShdw>
              <a:reflection stA="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51520" y="764704"/>
              <a:ext cx="8208912" cy="585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ru-RU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Здравствуй, Родина моя</a:t>
              </a:r>
              <a:r>
                <a:rPr lang="ru-RU" sz="2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fontAlgn="base"/>
              <a:endPara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Утром солнышко встаёт,</a:t>
              </a:r>
              <a:b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 на улицу зовёт.</a:t>
              </a:r>
              <a:b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Выхожу из дома я:</a:t>
              </a:r>
              <a:b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Здравствуй, улица моя!</a:t>
              </a:r>
            </a:p>
            <a:p>
              <a:pPr fontAlgn="base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 пою и в тишине</a:t>
              </a:r>
              <a:b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Подпевают птицы мне.</a:t>
              </a:r>
              <a:b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Травы шепчут мне в пути:</a:t>
              </a:r>
              <a:b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Ты скорей, дружок, расти!</a:t>
              </a:r>
            </a:p>
            <a:p>
              <a:pPr fontAlgn="base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Отвечаю травам я,</a:t>
              </a:r>
              <a:b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Отвечаю ветру я,</a:t>
              </a:r>
              <a:b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Отвечаю солнцу я:</a:t>
              </a:r>
              <a:b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Здравствуй, Родина моя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                     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(В. Орлов)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04048" y="128754"/>
              <a:ext cx="38695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Стихи о Родине</a:t>
              </a:r>
              <a:endPara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opki.ru/sites/default/files/styles/article/public/previews/17807/ruzaevka_0.jpg?itok=orybSvk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8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" y="0"/>
            <a:ext cx="9134795" cy="6858000"/>
          </a:xfrm>
          <a:prstGeom prst="rect">
            <a:avLst/>
          </a:prstGeom>
          <a:noFill/>
          <a:effectLst>
            <a:outerShdw blurRad="1270000" dist="584200" dir="5400000" sx="90000" sy="90000" algn="ctr" rotWithShape="0">
              <a:schemeClr val="bg1">
                <a:alpha val="0"/>
              </a:schemeClr>
            </a:outerShdw>
            <a:reflection stA="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128754"/>
            <a:ext cx="3869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о Родине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www.berezka332.ru/photo/stranichki-pedagogov/vospitatelya-nemkinoy-elviry-yurevny/metodicheskiy-aspekt-professionalnoy-pedagogicheskoy-deyatelnosti/sistema-zadaniy-dlya-vospitannikov/tema-nedeli-1/temy-nedeli-1/1-nedelya-noyabrya/stihi-o-rodine/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6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4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508" y="0"/>
            <a:ext cx="9134795" cy="6858000"/>
            <a:chOff x="9508" y="0"/>
            <a:chExt cx="9134795" cy="6858000"/>
          </a:xfrm>
        </p:grpSpPr>
        <p:pic>
          <p:nvPicPr>
            <p:cNvPr id="1026" name="Picture 2" descr="https://tropki.ru/sites/default/files/styles/article/public/previews/17807/ruzaevka_0.jpg?itok=orybSvk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-8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" y="0"/>
              <a:ext cx="9134795" cy="6858000"/>
            </a:xfrm>
            <a:prstGeom prst="rect">
              <a:avLst/>
            </a:prstGeom>
            <a:noFill/>
            <a:effectLst>
              <a:outerShdw blurRad="1270000" dist="584200" dir="5400000" sx="90000" sy="90000" algn="ctr" rotWithShape="0">
                <a:schemeClr val="bg1">
                  <a:alpha val="0"/>
                </a:schemeClr>
              </a:outerShdw>
              <a:reflection stA="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255694" y="141709"/>
              <a:ext cx="7411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Республика Мордовия на карте России</a:t>
              </a:r>
              <a:endPara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2" descr="http://cdn01.ru/files/users/images/27/c4/27c4160915326a8f3cf1b5e1c5c3d16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88" y="1665979"/>
              <a:ext cx="8865033" cy="5163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05966" y="720804"/>
              <a:ext cx="854187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Посмотрите на карту нашей страны,  как она называется?</a:t>
              </a:r>
            </a:p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Назовите столицу России?</a:t>
              </a:r>
            </a:p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Россия – это большое сильное государство, в котором много городов, озер, рек, лесов. Мы гордимся нашей великой страной.</a:t>
              </a:r>
            </a:p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Мы живем в Республике Мордовия. Назовите столицу Республики Мордовия.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4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508" y="0"/>
            <a:ext cx="9134795" cy="6858000"/>
            <a:chOff x="9508" y="0"/>
            <a:chExt cx="9134795" cy="6858000"/>
          </a:xfrm>
        </p:grpSpPr>
        <p:pic>
          <p:nvPicPr>
            <p:cNvPr id="1026" name="Picture 2" descr="https://tropki.ru/sites/default/files/styles/article/public/previews/17807/ruzaevka_0.jpg?itok=orybSvk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-8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" y="0"/>
              <a:ext cx="9134795" cy="6858000"/>
            </a:xfrm>
            <a:prstGeom prst="rect">
              <a:avLst/>
            </a:prstGeom>
            <a:noFill/>
            <a:effectLst>
              <a:outerShdw blurRad="1270000" dist="584200" dir="5400000" sx="90000" sy="90000" algn="ctr" rotWithShape="0">
                <a:schemeClr val="bg1">
                  <a:alpha val="0"/>
                </a:schemeClr>
              </a:outerShdw>
              <a:reflection stA="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843808" y="330259"/>
              <a:ext cx="3943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Покажите детям</a:t>
              </a:r>
              <a:endPara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https://flagdetector.com/img/flagz/Mordovi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556792"/>
              <a:ext cx="3810000" cy="25384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linguacontact.com/wp-content/uploads/russia-fla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481940"/>
              <a:ext cx="3823744" cy="25485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75655" y="1113062"/>
              <a:ext cx="2197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Флаг и герб России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52120" y="1112608"/>
              <a:ext cx="2548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Флаг и герб Мордовии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4" name="Picture 6" descr="https://avatars.mds.yandex.net/get-pdb/1773789/825493a5-a314-4d89-a27c-0bd9abb4695d/s120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029" y="4164977"/>
              <a:ext cx="2469638" cy="25758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s://avatars.mds.yandex.net/get-pdb/2510071/c89f4f25-1b18-49bb-bb79-0c41abc3fe0c/ori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4201895"/>
              <a:ext cx="2250443" cy="2495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26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08" y="0"/>
            <a:ext cx="9166576" cy="6858000"/>
            <a:chOff x="9508" y="0"/>
            <a:chExt cx="9166576" cy="6858000"/>
          </a:xfrm>
        </p:grpSpPr>
        <p:pic>
          <p:nvPicPr>
            <p:cNvPr id="1026" name="Picture 2" descr="https://tropki.ru/sites/default/files/styles/article/public/previews/17807/ruzaevka_0.jpg?itok=orybSvk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-8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" y="0"/>
              <a:ext cx="9134795" cy="6858000"/>
            </a:xfrm>
            <a:prstGeom prst="rect">
              <a:avLst/>
            </a:prstGeom>
            <a:noFill/>
            <a:effectLst>
              <a:outerShdw blurRad="1270000" dist="584200" dir="5400000" sx="90000" sy="90000" algn="ctr" rotWithShape="0">
                <a:schemeClr val="bg1">
                  <a:alpha val="0"/>
                </a:schemeClr>
              </a:outerShdw>
              <a:reflection stA="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39552" y="400307"/>
              <a:ext cx="843596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Наша малая </a:t>
              </a:r>
              <a:r>
                <a:rPr lang="ru-RU" sz="4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родина </a:t>
              </a:r>
              <a:r>
                <a:rPr lang="ru-RU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это </a:t>
              </a:r>
              <a:r>
                <a:rPr lang="ru-RU" sz="4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Рузаевка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ru-RU" sz="40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Экскурсия по городу.</a:t>
              </a:r>
              <a:endPara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868144" y="1744035"/>
              <a:ext cx="3107372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i="1" u="sng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Аллея славы 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это аллея памяти. </a:t>
              </a:r>
            </a:p>
            <a:p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Там </a:t>
              </a:r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установлены бюсты Героев Советского Союза и России, жизнь которых связана с Рузаевкой.</a:t>
              </a:r>
            </a:p>
          </p:txBody>
        </p:sp>
        <p:pic>
          <p:nvPicPr>
            <p:cNvPr id="5128" name="Picture 8" descr="https://phototowns.ru/wp-content/uploads/2017/05/IMG_1954-768x51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" y="1744035"/>
              <a:ext cx="5426588" cy="361772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19-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584" y="4600574"/>
              <a:ext cx="4762500" cy="2257426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60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508" y="0"/>
            <a:ext cx="9134795" cy="6858000"/>
            <a:chOff x="9508" y="0"/>
            <a:chExt cx="9134795" cy="6858000"/>
          </a:xfrm>
        </p:grpSpPr>
        <p:pic>
          <p:nvPicPr>
            <p:cNvPr id="1026" name="Picture 2" descr="https://tropki.ru/sites/default/files/styles/article/public/previews/17807/ruzaevka_0.jpg?itok=orybSvk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harpenSoften amount="-8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" y="0"/>
              <a:ext cx="9134795" cy="6858000"/>
            </a:xfrm>
            <a:prstGeom prst="rect">
              <a:avLst/>
            </a:prstGeom>
            <a:noFill/>
            <a:effectLst>
              <a:outerShdw blurRad="1270000" dist="584200" dir="5400000" sx="90000" sy="90000" algn="ctr" rotWithShape="0">
                <a:schemeClr val="bg1">
                  <a:alpha val="0"/>
                </a:schemeClr>
              </a:outerShdw>
              <a:reflection stA="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28526" y="15059"/>
              <a:ext cx="867675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Рузаевка – железнодорожный город. </a:t>
              </a:r>
            </a:p>
            <a:p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Здесь расположен </a:t>
              </a:r>
              <a:r>
                <a:rPr lang="ru-RU" sz="36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один из самых больших железнодорожных узлов России</a:t>
              </a:r>
              <a:r>
                <a:rPr lang="ru-RU" sz="3600" dirty="0"/>
                <a:t>.</a:t>
              </a:r>
              <a:r>
                <a:rPr lang="ru-RU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48" name="Picture 4" descr="https://bileti-poezda.ru/wp-content/uploads/2019/05/bilet-rzd-ruzaevk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3" y="1765901"/>
              <a:ext cx="6617371" cy="360947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https://sdelanounas.ru/i/c/2/r/f_c2RlbGFub3VuYXMucnUvdXBsb2Fkcy85LzMvOTM3MTUyNjIyNzQ0NV9vcmlnLmpwZWc_X19pZD0xMDY5OTg=.jpe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19" r="8700"/>
            <a:stretch/>
          </p:blipFill>
          <p:spPr bwMode="auto">
            <a:xfrm>
              <a:off x="4764680" y="4509120"/>
              <a:ext cx="4336422" cy="234888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74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opki.ru/sites/default/files/styles/article/public/previews/17807/ruzaevka_0.jpg?itok=orybSvk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8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" y="0"/>
            <a:ext cx="9134795" cy="6858000"/>
          </a:xfrm>
          <a:prstGeom prst="rect">
            <a:avLst/>
          </a:prstGeom>
          <a:noFill/>
          <a:effectLst>
            <a:outerShdw blurRad="1270000" dist="584200" dir="5400000" sx="90000" sy="90000" algn="ctr" rotWithShape="0">
              <a:schemeClr val="bg1">
                <a:alpha val="0"/>
              </a:schemeClr>
            </a:outerShdw>
            <a:reflection stA="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30259"/>
            <a:ext cx="81943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 </a:t>
            </a:r>
            <a:r>
              <a:rPr lang="ru-RU" sz="36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Лебедянка</a:t>
            </a:r>
            <a:r>
              <a:rPr lang="ru-RU" sz="3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легендарный грузовой паровоз. 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mtdata.ru/u4/photo1257/20129107460-0/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56" b="7469"/>
          <a:stretch/>
        </p:blipFill>
        <p:spPr bwMode="auto">
          <a:xfrm>
            <a:off x="88000" y="1628800"/>
            <a:ext cx="6458477" cy="5073352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50987" y="2060848"/>
            <a:ext cx="269301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он прямо напротив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железнодо-рожного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вокзала</a:t>
            </a:r>
          </a:p>
          <a:p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opki.ru/sites/default/files/styles/article/public/previews/17807/ruzaevka_0.jpg?itok=orybSvk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8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" y="0"/>
            <a:ext cx="9134795" cy="6858000"/>
          </a:xfrm>
          <a:prstGeom prst="rect">
            <a:avLst/>
          </a:prstGeom>
          <a:noFill/>
          <a:effectLst>
            <a:outerShdw blurRad="1270000" dist="584200" dir="5400000" sx="90000" sy="90000" algn="ctr" rotWithShape="0">
              <a:schemeClr val="bg1">
                <a:alpha val="0"/>
              </a:schemeClr>
            </a:outerShdw>
            <a:reflection stA="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.mycdn.me/i?r=AzEPZsRbOZEKgBhR0XGMT1RkUm6wQzmCBnDjbsSP0XPXvq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7" y="2924944"/>
            <a:ext cx="5845295" cy="389881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photocdn.photogoroda.com/source2/cn3159/r4287/c4305/98936405.jpg?v=2017121311213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5" t="15425" r="12834" b="12983"/>
          <a:stretch/>
        </p:blipFill>
        <p:spPr bwMode="auto">
          <a:xfrm>
            <a:off x="195844" y="-15643"/>
            <a:ext cx="4053428" cy="282562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photos.wikimapia.org/p/00/06/26/83/08_bi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 t="4251" r="10127" b="17161"/>
          <a:stretch/>
        </p:blipFill>
        <p:spPr bwMode="auto">
          <a:xfrm>
            <a:off x="195844" y="2836958"/>
            <a:ext cx="3008004" cy="398679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9272" y="265651"/>
            <a:ext cx="4983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Аллея Славы на бульваре Горшкова</a:t>
            </a:r>
            <a:endParaRPr lang="ru-RU" sz="24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6423" y="1700808"/>
            <a:ext cx="4547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тюльпан – памятное сооружение, в память о погибших в различных боевых действиях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9018" y="908720"/>
            <a:ext cx="454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ликвидаторам аварии на Чернобыльской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АЭС.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9508" y="0"/>
            <a:ext cx="9134795" cy="6858000"/>
            <a:chOff x="9508" y="0"/>
            <a:chExt cx="9134795" cy="6858000"/>
          </a:xfrm>
        </p:grpSpPr>
        <p:pic>
          <p:nvPicPr>
            <p:cNvPr id="1026" name="Picture 2" descr="https://tropki.ru/sites/default/files/styles/article/public/previews/17807/ruzaevka_0.jpg?itok=orybSvk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-8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" y="0"/>
              <a:ext cx="9134795" cy="6858000"/>
            </a:xfrm>
            <a:prstGeom prst="rect">
              <a:avLst/>
            </a:prstGeom>
            <a:noFill/>
            <a:effectLst>
              <a:outerShdw blurRad="1270000" dist="584200" dir="5400000" sx="90000" sy="90000" algn="ctr" rotWithShape="0">
                <a:schemeClr val="bg1">
                  <a:alpha val="0"/>
                </a:schemeClr>
              </a:outerShdw>
              <a:reflection stA="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914624" y="3831260"/>
              <a:ext cx="28529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Свято-Троицкий собор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619672" y="5737377"/>
              <a:ext cx="2808313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/>
              </a:r>
              <a:br>
                <a:rPr lang="ru-RU" dirty="0"/>
              </a:br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Церковь Святителя Николая Чудотворца</a:t>
              </a:r>
              <a:endPara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39267" y="1086091"/>
              <a:ext cx="36154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i="1" u="sng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Храмы  Рузаевки</a:t>
              </a:r>
              <a:endParaRPr lang="ru-RU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70" name="Picture 6" descr="https://i9.photo.2gis.com/images/geo/85/11962686554882289_659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92" y="260648"/>
              <a:ext cx="4760816" cy="357061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http://temples.ru/private/f000687/687_0149245b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7" r="6593"/>
            <a:stretch/>
          </p:blipFill>
          <p:spPr bwMode="auto">
            <a:xfrm>
              <a:off x="4499992" y="3212976"/>
              <a:ext cx="4354688" cy="353255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0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508" y="0"/>
            <a:ext cx="9149113" cy="6858000"/>
            <a:chOff x="9508" y="0"/>
            <a:chExt cx="9149113" cy="6858000"/>
          </a:xfrm>
        </p:grpSpPr>
        <p:pic>
          <p:nvPicPr>
            <p:cNvPr id="1026" name="Picture 2" descr="https://tropki.ru/sites/default/files/styles/article/public/previews/17807/ruzaevka_0.jpg?itok=orybSvk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-8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6" y="0"/>
              <a:ext cx="9134795" cy="6858000"/>
            </a:xfrm>
            <a:prstGeom prst="rect">
              <a:avLst/>
            </a:prstGeom>
            <a:noFill/>
            <a:effectLst>
              <a:outerShdw blurRad="1270000" dist="584200" dir="5400000" sx="90000" sy="90000" algn="ctr" rotWithShape="0">
                <a:schemeClr val="bg1">
                  <a:alpha val="0"/>
                </a:schemeClr>
              </a:outerShdw>
              <a:reflection stA="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" name="Picture 2" descr="https://tourismportal.net/geo13/media/illustrations/p/p%20(407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" y="2404934"/>
              <a:ext cx="9134492" cy="44530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s://ds02.infourok.ru/uploads/ex/0ae7/0005c3be-e2299ba0/640/img9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86"/>
            <a:stretch/>
          </p:blipFill>
          <p:spPr bwMode="auto">
            <a:xfrm>
              <a:off x="23826" y="9509"/>
              <a:ext cx="5920129" cy="34194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084168" y="620688"/>
              <a:ext cx="29245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i="1" u="sng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Спортивные </a:t>
              </a:r>
            </a:p>
            <a:p>
              <a:pPr algn="ctr"/>
              <a:r>
                <a:rPr lang="ru-RU" sz="3600" b="1" i="1" u="sng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объекты</a:t>
              </a:r>
              <a:endParaRPr lang="ru-RU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257</Words>
  <Application>Microsoft Office PowerPoint</Application>
  <PresentationFormat>Экран (4:3)</PresentationFormat>
  <Paragraphs>52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16</cp:revision>
  <dcterms:created xsi:type="dcterms:W3CDTF">2020-04-12T19:11:55Z</dcterms:created>
  <dcterms:modified xsi:type="dcterms:W3CDTF">2020-04-12T22:18:08Z</dcterms:modified>
</cp:coreProperties>
</file>