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9" r:id="rId4"/>
    <p:sldId id="283" r:id="rId5"/>
    <p:sldId id="288" r:id="rId6"/>
    <p:sldId id="314" r:id="rId7"/>
    <p:sldId id="290" r:id="rId8"/>
    <p:sldId id="291" r:id="rId9"/>
    <p:sldId id="295" r:id="rId10"/>
    <p:sldId id="296" r:id="rId11"/>
    <p:sldId id="297" r:id="rId12"/>
    <p:sldId id="298" r:id="rId13"/>
    <p:sldId id="299" r:id="rId14"/>
    <p:sldId id="315" r:id="rId15"/>
    <p:sldId id="318" r:id="rId16"/>
    <p:sldId id="300" r:id="rId17"/>
    <p:sldId id="312" r:id="rId18"/>
    <p:sldId id="301" r:id="rId19"/>
    <p:sldId id="302" r:id="rId20"/>
    <p:sldId id="319" r:id="rId21"/>
    <p:sldId id="303" r:id="rId22"/>
    <p:sldId id="313" r:id="rId23"/>
    <p:sldId id="304" r:id="rId24"/>
    <p:sldId id="305" r:id="rId25"/>
    <p:sldId id="308" r:id="rId26"/>
    <p:sldId id="31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DC77D-B0EE-4502-9419-105B7AA66616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EC50-71BF-442B-8F4E-6F77E803B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vetlins.schoolrm.ru/sveden/employees/30900/297831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4886332" cy="1470025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  Министерство образования РМ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Коптяевой Татьяны Александровны,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воспитателя                                                      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Инсарский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детский сад «Светлячок»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комбинированного  вида»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 descr="F:\татьяна александро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8668" y="2428868"/>
            <a:ext cx="3431050" cy="3000396"/>
          </a:xfrm>
          <a:prstGeom prst="rect">
            <a:avLst/>
          </a:prstGeom>
          <a:noFill/>
        </p:spPr>
      </p:pic>
      <p:pic>
        <p:nvPicPr>
          <p:cNvPr id="4" name="Picture 2" descr="F:\татьяна александро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643182"/>
            <a:ext cx="342902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грамоты аттестация\Грамота Поздняков А 2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14842" cy="6000792"/>
          </a:xfrm>
          <a:prstGeom prst="rect">
            <a:avLst/>
          </a:prstGeom>
          <a:noFill/>
        </p:spPr>
      </p:pic>
      <p:pic>
        <p:nvPicPr>
          <p:cNvPr id="27651" name="Picture 3" descr="F:\грамоты аттестация\Грамота Артюшкина 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21484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14348" y="285728"/>
          <a:ext cx="3643338" cy="5715040"/>
        </p:xfrm>
        <a:graphic>
          <a:graphicData uri="http://schemas.openxmlformats.org/presentationml/2006/ole">
            <p:oleObj spid="_x0000_s28674" name="Acrobat Document" r:id="rId3" imgW="7557840" imgH="10695960" progId="AcroExch.Document.11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4714876" y="285728"/>
          <a:ext cx="3929090" cy="5715040"/>
        </p:xfrm>
        <a:graphic>
          <a:graphicData uri="http://schemas.openxmlformats.org/presentationml/2006/ole">
            <p:oleObj spid="_x0000_s28675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грамоты аттестация\Грамота Сермин Саша 2020 Сов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714644" cy="4000528"/>
          </a:xfrm>
          <a:prstGeom prst="rect">
            <a:avLst/>
          </a:prstGeom>
          <a:noFill/>
        </p:spPr>
      </p:pic>
      <p:pic>
        <p:nvPicPr>
          <p:cNvPr id="29699" name="Picture 3" descr="C:\Users\Alina\Desktop\Грамота Сермин Саша 2021 Сов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04" y="1428736"/>
            <a:ext cx="2714676" cy="4000528"/>
          </a:xfrm>
          <a:prstGeom prst="rect">
            <a:avLst/>
          </a:prstGeom>
          <a:noFill/>
        </p:spPr>
      </p:pic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3214678" y="1397000"/>
          <a:ext cx="2643206" cy="4064000"/>
        </p:xfrm>
        <a:graphic>
          <a:graphicData uri="http://schemas.openxmlformats.org/presentationml/2006/ole">
            <p:oleObj spid="_x0000_s90114" name="Acrobat Document" r:id="rId5" imgW="7773840" imgH="100605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 педагогических чтениях , семинарах, секциях, форумах, радиопередачах.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186766" cy="41259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- 2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Муниципальный уровень - 1                                                                     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Республиканский уровень - 2                                                                                                 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7" name="Object 1"/>
          <p:cNvGraphicFramePr>
            <a:graphicFrameLocks noChangeAspect="1"/>
          </p:cNvGraphicFramePr>
          <p:nvPr/>
        </p:nvGraphicFramePr>
        <p:xfrm>
          <a:off x="428596" y="428604"/>
          <a:ext cx="4143404" cy="6000792"/>
        </p:xfrm>
        <a:graphic>
          <a:graphicData uri="http://schemas.openxmlformats.org/presentationml/2006/ole">
            <p:oleObj spid="_x0000_s91137" name="PDF" r:id="rId3" imgW="0" imgH="0" progId="FoxitReader.Document">
              <p:embed/>
            </p:oleObj>
          </a:graphicData>
        </a:graphic>
      </p:graphicFrame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4786314" y="428604"/>
          <a:ext cx="4143404" cy="6000792"/>
        </p:xfrm>
        <a:graphic>
          <a:graphicData uri="http://schemas.openxmlformats.org/presentationml/2006/ole">
            <p:oleObj spid="_x0000_s91138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142976" y="714356"/>
          <a:ext cx="6643734" cy="5357850"/>
        </p:xfrm>
        <a:graphic>
          <a:graphicData uri="http://schemas.openxmlformats.org/presentationml/2006/ole">
            <p:oleObj spid="_x0000_s74754" name="Документ" r:id="rId3" imgW="10691031" imgH="7677415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- 3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2571736" y="2143116"/>
          <a:ext cx="3929090" cy="4714884"/>
        </p:xfrm>
        <a:graphic>
          <a:graphicData uri="http://schemas.openxmlformats.org/presentationml/2006/ole">
            <p:oleObj spid="_x0000_s93186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 : участие в комиссиях, педагогических сообществах, в жури конкурсов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428860" y="1500174"/>
          <a:ext cx="3929062" cy="5143536"/>
        </p:xfrm>
        <a:graphic>
          <a:graphicData uri="http://schemas.openxmlformats.org/presentationml/2006/ole">
            <p:oleObj spid="_x0000_s59394" name="Acrobat Document" r:id="rId3" imgW="7773840" imgH="100605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01" name="Object 1"/>
          <p:cNvGraphicFramePr>
            <a:graphicFrameLocks noChangeAspect="1"/>
          </p:cNvGraphicFramePr>
          <p:nvPr/>
        </p:nvGraphicFramePr>
        <p:xfrm>
          <a:off x="0" y="1500174"/>
          <a:ext cx="3140075" cy="5000660"/>
        </p:xfrm>
        <a:graphic>
          <a:graphicData uri="http://schemas.openxmlformats.org/presentationml/2006/ole">
            <p:oleObj spid="_x0000_s102401" name="PDF" r:id="rId3" imgW="0" imgH="0" progId="FoxitReader.Document">
              <p:embed/>
            </p:oleObj>
          </a:graphicData>
        </a:graphic>
      </p:graphicFrame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3214678" y="1500174"/>
          <a:ext cx="3000396" cy="4992694"/>
        </p:xfrm>
        <a:graphic>
          <a:graphicData uri="http://schemas.openxmlformats.org/presentationml/2006/ole">
            <p:oleObj spid="_x0000_s102402" name="PDF" r:id="rId4" imgW="0" imgH="0" progId="FoxitReader.Document">
              <p:embed/>
            </p:oleObj>
          </a:graphicData>
        </a:graphic>
      </p:graphicFrame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6286512" y="1500174"/>
          <a:ext cx="2857488" cy="5000660"/>
        </p:xfrm>
        <a:graphic>
          <a:graphicData uri="http://schemas.openxmlformats.org/presentationml/2006/ole">
            <p:oleObj spid="_x0000_s102403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571472" y="1571612"/>
          <a:ext cx="3571900" cy="5000660"/>
        </p:xfrm>
        <a:graphic>
          <a:graphicData uri="http://schemas.openxmlformats.org/presentationml/2006/ole">
            <p:oleObj spid="_x0000_s101377" name="PDF" r:id="rId3" imgW="0" imgH="0" progId="FoxitReader.Document">
              <p:embed/>
            </p:oleObj>
          </a:graphicData>
        </a:graphic>
      </p:graphicFrame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4786314" y="1571612"/>
          <a:ext cx="3497265" cy="5000660"/>
        </p:xfrm>
        <a:graphic>
          <a:graphicData uri="http://schemas.openxmlformats.org/presentationml/2006/ole">
            <p:oleObj spid="_x0000_s101378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Общие сведения о педагоге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Дата рождения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8 мая 1974 года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Профессиональное образование 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Зубово-Полянское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училище, № диплома 405547,дата выдачи 30.06.94г.,учитель начальных классов, воспитатель;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МГПИ им.  М 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№ диплома 63841,дата выдачи 27.01.2012 г., Организатор -методист дошкольного образования, по специальности «Педагогика и методика дошкольного образования».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Занимаемая должность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воспитатель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Педагогический стаж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28 лет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Стаж работы в данном учреждении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15 лет	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Квалификационная категория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высшая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Дата аттестации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22. 03. 2018г.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Прохождение курсов повышения квалификации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2022 г.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857224" y="642918"/>
          <a:ext cx="3714776" cy="5715040"/>
        </p:xfrm>
        <a:graphic>
          <a:graphicData uri="http://schemas.openxmlformats.org/presentationml/2006/ole">
            <p:oleObj spid="_x0000_s100356" name="PDF" r:id="rId3" imgW="0" imgH="0" progId="FoxitReader.Document">
              <p:embed/>
            </p:oleObj>
          </a:graphicData>
        </a:graphic>
      </p:graphicFrame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4929190" y="642918"/>
          <a:ext cx="3714776" cy="5715040"/>
        </p:xfrm>
        <a:graphic>
          <a:graphicData uri="http://schemas.openxmlformats.org/presentationml/2006/ole">
            <p:oleObj spid="_x0000_s100357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3425" name="Object 1"/>
          <p:cNvGraphicFramePr>
            <a:graphicFrameLocks noChangeAspect="1"/>
          </p:cNvGraphicFramePr>
          <p:nvPr/>
        </p:nvGraphicFramePr>
        <p:xfrm>
          <a:off x="2928926" y="1571612"/>
          <a:ext cx="4286280" cy="4921256"/>
        </p:xfrm>
        <a:graphic>
          <a:graphicData uri="http://schemas.openxmlformats.org/presentationml/2006/ole">
            <p:oleObj spid="_x0000_s103425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714348" y="1500174"/>
          <a:ext cx="7929618" cy="5072098"/>
        </p:xfrm>
        <a:graphic>
          <a:graphicData uri="http://schemas.openxmlformats.org/presentationml/2006/ole">
            <p:oleObj spid="_x0000_s62466" name="Acrobat Document" r:id="rId3" imgW="10695600" imgH="75582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57158" y="357166"/>
          <a:ext cx="8358246" cy="5929354"/>
        </p:xfrm>
        <a:graphic>
          <a:graphicData uri="http://schemas.openxmlformats.org/presentationml/2006/ole">
            <p:oleObj spid="_x0000_s31746" name="Acrobat Document" r:id="rId3" imgW="10695600" imgH="75582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85720" y="500042"/>
          <a:ext cx="4143404" cy="5857916"/>
        </p:xfrm>
        <a:graphic>
          <a:graphicData uri="http://schemas.openxmlformats.org/presentationml/2006/ole">
            <p:oleObj spid="_x0000_s34818" name="Acrobat Document" r:id="rId3" imgW="7557840" imgH="10695960" progId="AcroExch.Document.11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4857752" y="500042"/>
          <a:ext cx="4000528" cy="5857916"/>
        </p:xfrm>
        <a:graphic>
          <a:graphicData uri="http://schemas.openxmlformats.org/presentationml/2006/ole">
            <p:oleObj spid="_x0000_s34819" name="Acrobat Document" r:id="rId4" imgW="7557840" imgH="106959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500298" y="1428736"/>
          <a:ext cx="4071966" cy="5143536"/>
        </p:xfrm>
        <a:graphic>
          <a:graphicData uri="http://schemas.openxmlformats.org/presentationml/2006/ole">
            <p:oleObj spid="_x0000_s38914" name="Acrobat Document" r:id="rId3" imgW="7557840" imgH="106959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857225" y="928670"/>
          <a:ext cx="3571899" cy="5000660"/>
        </p:xfrm>
        <a:graphic>
          <a:graphicData uri="http://schemas.openxmlformats.org/presentationml/2006/ole">
            <p:oleObj spid="_x0000_s55298" name="Acrobat Document" r:id="rId3" imgW="7773840" imgH="10060560" progId="AcroExch.Document.11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4714876" y="928670"/>
          <a:ext cx="3571900" cy="5000660"/>
        </p:xfrm>
        <a:graphic>
          <a:graphicData uri="http://schemas.openxmlformats.org/presentationml/2006/ole">
            <p:oleObj spid="_x0000_s55299" name="Acrobat Document" r:id="rId4" imgW="7773840" imgH="100605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/>
          <a:lstStyle/>
          <a:p>
            <a:pPr lvl="2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 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          технологий                               	на занятиях по изобразительной                                   деятельности   дошкольников»</a:t>
            </a:r>
          </a:p>
          <a:p>
            <a:pPr lvl="2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https://dsvetlins.schoolrm.ru/sveden/employees/30900/297831/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"/>
            <a:ext cx="7772400" cy="18573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428596" y="1285860"/>
          <a:ext cx="4143404" cy="5357850"/>
        </p:xfrm>
        <a:graphic>
          <a:graphicData uri="http://schemas.openxmlformats.org/presentationml/2006/ole">
            <p:oleObj spid="_x0000_s21505" name="PDF" r:id="rId3" imgW="0" imgH="0" progId="FoxitReader.Document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5072034" y="1285860"/>
          <a:ext cx="3786246" cy="5357850"/>
        </p:xfrm>
        <a:graphic>
          <a:graphicData uri="http://schemas.openxmlformats.org/presentationml/2006/ole">
            <p:oleObj spid="_x0000_s21508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714348" y="1500174"/>
          <a:ext cx="3429024" cy="5072098"/>
        </p:xfrm>
        <a:graphic>
          <a:graphicData uri="http://schemas.openxmlformats.org/presentationml/2006/ole">
            <p:oleObj spid="_x0000_s20482" name="Acrobat Document" r:id="rId3" imgW="7557840" imgH="10695960" progId="AcroExch.Document.11">
              <p:embed/>
            </p:oleObj>
          </a:graphicData>
        </a:graphic>
      </p:graphicFrame>
      <p:pic>
        <p:nvPicPr>
          <p:cNvPr id="20483" name="Picture 3" descr="C:\Users\Alina\Desktop\твоя фигн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00174"/>
            <a:ext cx="3571900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lina\Desktop\свидетельствооооооооо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143932" cy="6300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Результаты воспитанников в: конкурсах, выставках , турнирах , соревнованиях, акциях , фестивалях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- 6                                     Республиканский - 1                                                        Международный - 2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грамоты аттестация\грамота Шнырева Д 2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14842" cy="5929354"/>
          </a:xfrm>
          <a:prstGeom prst="rect">
            <a:avLst/>
          </a:prstGeom>
          <a:noFill/>
        </p:spPr>
      </p:pic>
      <p:pic>
        <p:nvPicPr>
          <p:cNvPr id="21507" name="Picture 3" descr="F:\грамоты аттестация\грамота Поздняков 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14340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B0E3E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1484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F:\грамоты аттестация\Грамота Ромашкин Ф.2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214842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129</Words>
  <Application>Microsoft Office PowerPoint</Application>
  <PresentationFormat>Экран (4:3)</PresentationFormat>
  <Paragraphs>37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 Office</vt:lpstr>
      <vt:lpstr>PDF</vt:lpstr>
      <vt:lpstr>Acrobat Document</vt:lpstr>
      <vt:lpstr>Документ</vt:lpstr>
      <vt:lpstr>                Министерство образования РМ             Портфолио     Коптяевой Татьяны Александровны, воспитателя                                                         МБДОУ «Инсарский детский сад «Светлячок» комбинированного  вида»      </vt:lpstr>
      <vt:lpstr>Слайд 2</vt:lpstr>
      <vt:lpstr>Представление педагогического опыта</vt:lpstr>
      <vt:lpstr>Наставничество</vt:lpstr>
      <vt:lpstr>НАЛИЧИЕ ПУБЛИКАЦИЙ</vt:lpstr>
      <vt:lpstr>Слайд 6</vt:lpstr>
      <vt:lpstr>Результаты воспитанников в: конкурсах, выставках , турнирах , соревнованиях, акциях , фестивалях.</vt:lpstr>
      <vt:lpstr>Слайд 8</vt:lpstr>
      <vt:lpstr>Слайд 9</vt:lpstr>
      <vt:lpstr>Слайд 10</vt:lpstr>
      <vt:lpstr>Слайд 11</vt:lpstr>
      <vt:lpstr>Слайд 12</vt:lpstr>
      <vt:lpstr>Выступление на заседаниях методических советов, научно-практических конференциях, педагогических чтениях , семинарах, секциях, форумах, радиопередачах. </vt:lpstr>
      <vt:lpstr>Слайд 14</vt:lpstr>
      <vt:lpstr>Слайд 15</vt:lpstr>
      <vt:lpstr>Проведение открытых занятий, мастер-классов, мероприятий.</vt:lpstr>
      <vt:lpstr>Общественно-педагогическая активность педагога : участие в комиссиях, педагогических сообществах, в жури конкурсов</vt:lpstr>
      <vt:lpstr>Позитивные результаты работы с воспитанниками</vt:lpstr>
      <vt:lpstr>Качество взаимодействия с родителями</vt:lpstr>
      <vt:lpstr>Слайд 20</vt:lpstr>
      <vt:lpstr>Работа с детьми из социально-неблагополучных семей</vt:lpstr>
      <vt:lpstr>Участие педагога в профессиональных конкурсах</vt:lpstr>
      <vt:lpstr>Слайд 23</vt:lpstr>
      <vt:lpstr>Слайд 24</vt:lpstr>
      <vt:lpstr>Награды и поощрения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1.Применение иформационно – коммуникационных технологий</dc:title>
  <dc:creator>Alina</dc:creator>
  <cp:lastModifiedBy>AdminiSTR</cp:lastModifiedBy>
  <cp:revision>94</cp:revision>
  <dcterms:created xsi:type="dcterms:W3CDTF">2017-12-26T16:35:26Z</dcterms:created>
  <dcterms:modified xsi:type="dcterms:W3CDTF">2022-12-27T10:36:29Z</dcterms:modified>
</cp:coreProperties>
</file>