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257" r:id="rId3"/>
    <p:sldId id="295" r:id="rId4"/>
    <p:sldId id="258" r:id="rId5"/>
    <p:sldId id="259" r:id="rId6"/>
    <p:sldId id="260" r:id="rId7"/>
    <p:sldId id="261" r:id="rId8"/>
    <p:sldId id="294" r:id="rId9"/>
    <p:sldId id="277" r:id="rId10"/>
    <p:sldId id="262" r:id="rId11"/>
    <p:sldId id="263" r:id="rId12"/>
    <p:sldId id="278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6" r:id="rId22"/>
    <p:sldId id="273" r:id="rId23"/>
    <p:sldId id="296" r:id="rId24"/>
    <p:sldId id="297" r:id="rId25"/>
    <p:sldId id="275" r:id="rId26"/>
    <p:sldId id="279" r:id="rId27"/>
    <p:sldId id="280" r:id="rId28"/>
    <p:sldId id="298" r:id="rId29"/>
    <p:sldId id="281" r:id="rId30"/>
    <p:sldId id="282" r:id="rId31"/>
    <p:sldId id="283" r:id="rId32"/>
    <p:sldId id="284" r:id="rId33"/>
    <p:sldId id="285" r:id="rId34"/>
    <p:sldId id="286" r:id="rId35"/>
    <p:sldId id="293" r:id="rId36"/>
    <p:sldId id="287" r:id="rId37"/>
    <p:sldId id="288" r:id="rId38"/>
    <p:sldId id="289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46" autoAdjust="0"/>
  </p:normalViewPr>
  <p:slideViewPr>
    <p:cSldViewPr>
      <p:cViewPr varScale="1">
        <p:scale>
          <a:sx n="113" d="100"/>
          <a:sy n="113" d="100"/>
        </p:scale>
        <p:origin x="155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286630-8B45-4DAF-AF20-B033738A0236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B4EF-53E6-48DE-81C7-6909E4E13F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9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33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894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140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88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0028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639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ACEF3E-7269-462B-9AE2-4A4BCB2A9E33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9DA47-AABF-4F56-91E3-DFCFB25736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567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D72EB-0946-43C7-8881-3CC9B903E13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EC8BDE-D13C-43ED-B669-7CE29BE8C9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05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75ABAC-37CF-4838-A904-BE856498932C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9A302F-BB87-49E7-A13E-D415CE0FFC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5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F8030-3C47-434A-8CC9-5935BF63D9E4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6178B-5DA2-4A41-92AC-44BD7D04C8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7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0CA2F3-74BF-47C0-A09C-863CEDB5DED2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9F8A00-47CD-401D-9059-71A5C8A555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7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5750EE-2962-474A-8CF6-E2FA25FF6B71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A3A80C-D8A0-413F-B296-869A4A3AEA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61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271026-4DC5-4455-9C6E-D876314D3041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CDCEC-AEBE-46F3-A10A-BF22830D4E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72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9AFA3-353B-4689-B2BD-8979D09DC913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AC216-C59B-4D0A-B796-3EE98404BD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83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FAFDF6-A428-4E94-865C-E8F2DBDC074E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02E45-B173-4A4A-85F2-FA4A9CACE4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56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CA577B-A7BF-43FE-B88B-E5B8EDF569A1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0096E-3BF4-4A36-BCD3-66E8719FAA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8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9C7599-DA26-4A1C-8B19-8FC90A881F0D}" type="datetimeFigureOut">
              <a:rPr lang="ru-RU" smtClean="0"/>
              <a:pPr>
                <a:defRPr/>
              </a:pPr>
              <a:t>02.03.2021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2325B21-7DAC-4659-8A31-A182E2CBB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02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64807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268413"/>
            <a:ext cx="8305800" cy="3575050"/>
          </a:xfrm>
        </p:spPr>
        <p:txBody>
          <a:bodyPr/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ПОРТФОЛИО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Макеевой Светланы Валентиновны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dirty="0" smtClean="0">
                <a:solidFill>
                  <a:srgbClr val="002060"/>
                </a:solidFill>
              </a:rPr>
              <a:t>оспитателя Муниципального автономного образовательного учреждения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 «Атяшевский детский сад№1»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Атяшевского Муниципального района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315" name="Picture 2" descr="C:\Users\makeev\Desktop\DSC_32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3933825"/>
            <a:ext cx="19208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5888"/>
            <a:ext cx="4737100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84438" y="188913"/>
            <a:ext cx="4381500" cy="61912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4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Результаты участия воспитанников в конкурсах , выставках , турнирах, соревнованиях, акциях , фестивалях</a:t>
            </a:r>
          </a:p>
          <a:p>
            <a:pPr marL="0" indent="0" algn="ctr"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14325"/>
            <a:ext cx="4356100" cy="5868988"/>
          </a:xfrm>
        </p:spPr>
      </p:pic>
      <p:pic>
        <p:nvPicPr>
          <p:cNvPr id="2560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14325"/>
            <a:ext cx="4151312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6300" y="0"/>
            <a:ext cx="485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4138612" cy="5584825"/>
          </a:xfrm>
        </p:spPr>
      </p:pic>
      <p:pic>
        <p:nvPicPr>
          <p:cNvPr id="27650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6963" y="401638"/>
            <a:ext cx="4103687" cy="55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628775"/>
            <a:ext cx="4683125" cy="3311525"/>
          </a:xfrm>
        </p:spPr>
      </p:pic>
      <p:pic>
        <p:nvPicPr>
          <p:cNvPr id="2867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04813"/>
            <a:ext cx="3821113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765175"/>
            <a:ext cx="3717925" cy="5256213"/>
          </a:xfrm>
        </p:spPr>
      </p:pic>
      <p:pic>
        <p:nvPicPr>
          <p:cNvPr id="2969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00100"/>
            <a:ext cx="3795712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15888"/>
            <a:ext cx="4632325" cy="65532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6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Выступления на заседаниях методических советов, научно-практических конференциях, педчтениях , семинарах, форумах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5055840"/>
          </a:xfrm>
        </p:spPr>
        <p:txBody>
          <a:bodyPr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3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: 30 марта 1980г.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Мордовский государственный педагогический институт им. М.Е. Евсевьева, учитель биологии и химии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диплома: ДВС  1157207,дата выдачи 29 июня 2002года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17 лет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Общий трудовой стаж:18 лет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первая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аттестации:11.04.2016г.</a:t>
            </a: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квалификации: Программа ""Современные подходы к организации образования дошкольников в новых условиях."", в объеме 72 часа ч., "Мордовский республиканский институт образования "Государственное бюджетное учреждение дополнительного профессионального образования", 2018 г.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900" b="1" dirty="0"/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15888"/>
            <a:ext cx="4660900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endParaRPr lang="ru-RU" smtClean="0">
              <a:solidFill>
                <a:srgbClr val="002060"/>
              </a:solidFill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7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Проведение открытых занятий, мастер-классов, мероприятий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5888"/>
            <a:ext cx="3008313" cy="4572000"/>
          </a:xfrm>
        </p:spPr>
      </p:pic>
      <p:pic>
        <p:nvPicPr>
          <p:cNvPr id="34818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1052513"/>
            <a:ext cx="3197225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989138"/>
            <a:ext cx="26860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68538" y="188913"/>
            <a:ext cx="4572000" cy="646271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1151154"/>
            <a:ext cx="3873846" cy="547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ъект 1"/>
          <p:cNvSpPr>
            <a:spLocks noGrp="1"/>
          </p:cNvSpPr>
          <p:nvPr>
            <p:ph idx="1"/>
          </p:nvPr>
        </p:nvSpPr>
        <p:spPr>
          <a:xfrm>
            <a:off x="1619672" y="548680"/>
            <a:ext cx="6554867" cy="3767670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                           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10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dirty="0" smtClean="0">
                <a:solidFill>
                  <a:srgbClr val="002060"/>
                </a:solidFill>
              </a:rPr>
              <a:t>      Позитивные </a:t>
            </a:r>
            <a:r>
              <a:rPr lang="ru-RU" dirty="0" smtClean="0">
                <a:solidFill>
                  <a:srgbClr val="002060"/>
                </a:solidFill>
              </a:rPr>
              <a:t>результаты работы с </a:t>
            </a:r>
            <a:r>
              <a:rPr lang="ru-RU" dirty="0" smtClean="0">
                <a:solidFill>
                  <a:srgbClr val="002060"/>
                </a:solidFill>
              </a:rPr>
              <a:t>       воспитанниками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Font typeface="Wingdings 2" pitchFamily="18" charset="2"/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 2" pitchFamily="18" charset="2"/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Font typeface="Wingdings 2" pitchFamily="18" charset="2"/>
              <a:buNone/>
            </a:pPr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3998912" cy="5651500"/>
          </a:xfrm>
        </p:spPr>
      </p:pic>
      <p:pic>
        <p:nvPicPr>
          <p:cNvPr id="3891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0838"/>
            <a:ext cx="3973513" cy="561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631825"/>
            <a:ext cx="4024312" cy="5688013"/>
          </a:xfrm>
        </p:spPr>
      </p:pic>
      <p:pic>
        <p:nvPicPr>
          <p:cNvPr id="3993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631825"/>
            <a:ext cx="4049712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dirty="0" smtClean="0"/>
              <a:t>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Качество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взаимодействия с родителями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7038" y="549275"/>
            <a:ext cx="4024312" cy="5688013"/>
          </a:xfrm>
        </p:spPr>
      </p:pic>
      <p:pic>
        <p:nvPicPr>
          <p:cNvPr id="4198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76250"/>
            <a:ext cx="4105275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«Экологическое воспитание детей дошкольного возраста через ознакомление с окружающим миром»</a:t>
            </a:r>
          </a:p>
          <a:p>
            <a:pPr marL="0" indent="0" algn="ctr">
              <a:buFont typeface="Wingdings 2" pitchFamily="18" charset="2"/>
              <a:buNone/>
            </a:pPr>
            <a:endParaRPr lang="ru-RU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https://ds1atsh.schoolrm.ru/sveden/employees/43024/377245/</a:t>
            </a:r>
            <a:endParaRPr lang="ru-RU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ru-RU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404813"/>
            <a:ext cx="4202112" cy="5940425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                                   13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  Участие </a:t>
            </a:r>
            <a:r>
              <a:rPr lang="ru-RU" dirty="0" smtClean="0">
                <a:solidFill>
                  <a:srgbClr val="002060"/>
                </a:solidFill>
              </a:rPr>
              <a:t>педагога в профессиональных </a:t>
            </a:r>
            <a:r>
              <a:rPr lang="ru-RU" dirty="0" smtClean="0">
                <a:solidFill>
                  <a:srgbClr val="002060"/>
                </a:solidFill>
              </a:rPr>
              <a:t>            конкурсах</a:t>
            </a:r>
            <a:endParaRPr lang="ru-RU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95250"/>
            <a:ext cx="4751387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3871912" cy="5472113"/>
          </a:xfrm>
        </p:spPr>
      </p:pic>
      <p:pic>
        <p:nvPicPr>
          <p:cNvPr id="46082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93700"/>
            <a:ext cx="3897312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858" y="2123562"/>
            <a:ext cx="5187142" cy="3670069"/>
          </a:xfrm>
        </p:spPr>
      </p:pic>
      <p:pic>
        <p:nvPicPr>
          <p:cNvPr id="4710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115888"/>
            <a:ext cx="3995737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14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Награды и поощрения педагога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-30163"/>
            <a:ext cx="4751388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549275"/>
            <a:ext cx="3870325" cy="5472113"/>
          </a:xfrm>
        </p:spPr>
      </p:pic>
      <p:pic>
        <p:nvPicPr>
          <p:cNvPr id="5017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58800"/>
            <a:ext cx="381635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27313" y="260350"/>
            <a:ext cx="4227512" cy="59769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13" y="188913"/>
            <a:ext cx="4381500" cy="6192837"/>
          </a:xfrm>
        </p:spPr>
      </p:pic>
      <p:pic>
        <p:nvPicPr>
          <p:cNvPr id="1638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88913"/>
            <a:ext cx="4375150" cy="618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3600" smtClean="0">
                <a:solidFill>
                  <a:srgbClr val="002060"/>
                </a:solidFill>
              </a:rPr>
              <a:t>1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Участие в инновационной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(экспериментальной )деятельности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1313"/>
            <a:ext cx="4367213" cy="617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приказ про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0400" y="333375"/>
            <a:ext cx="4538663" cy="6249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mtClean="0">
                <a:solidFill>
                  <a:srgbClr val="002060"/>
                </a:solidFill>
              </a:rPr>
              <a:t>    </a:t>
            </a:r>
          </a:p>
        </p:txBody>
      </p:sp>
      <p:pic>
        <p:nvPicPr>
          <p:cNvPr id="1945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188913"/>
            <a:ext cx="43545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88913"/>
            <a:ext cx="44307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88913"/>
            <a:ext cx="4559300" cy="64436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3</a:t>
            </a:r>
          </a:p>
          <a:p>
            <a:pPr marL="0" indent="0"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Наличие </a:t>
            </a:r>
            <a:r>
              <a:rPr lang="ru-RU" dirty="0">
                <a:solidFill>
                  <a:srgbClr val="002060"/>
                </a:solidFill>
              </a:rPr>
              <a:t>публикаций, включая интернет  публикации</a:t>
            </a: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402</TotalTime>
  <Words>221</Words>
  <Application>Microsoft Office PowerPoint</Application>
  <PresentationFormat>Экран (4:3)</PresentationFormat>
  <Paragraphs>44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Century Gothic</vt:lpstr>
      <vt:lpstr>Times New Roman</vt:lpstr>
      <vt:lpstr>Wingdings 2</vt:lpstr>
      <vt:lpstr>Wingdings 3</vt:lpstr>
      <vt:lpstr>Сектор</vt:lpstr>
      <vt:lpstr>Министерство образования Республики Мордовия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9         Общественно-педагогическая активность   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makeev</dc:creator>
  <cp:lastModifiedBy>евгений макеев</cp:lastModifiedBy>
  <cp:revision>41</cp:revision>
  <dcterms:created xsi:type="dcterms:W3CDTF">2020-10-22T16:52:15Z</dcterms:created>
  <dcterms:modified xsi:type="dcterms:W3CDTF">2021-03-02T04:58:08Z</dcterms:modified>
</cp:coreProperties>
</file>