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2" r:id="rId7"/>
    <p:sldId id="264" r:id="rId8"/>
    <p:sldId id="263" r:id="rId9"/>
    <p:sldId id="260" r:id="rId10"/>
    <p:sldId id="261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презентации &quot;Математический блицтурнир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000108"/>
            <a:ext cx="800105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ПРЕЗЕНТАЦИЯ</a:t>
            </a:r>
          </a:p>
          <a:p>
            <a:pPr algn="ctr"/>
            <a:r>
              <a:rPr lang="ru-RU" sz="4400" b="1" dirty="0" smtClean="0"/>
              <a:t>ИГРЫ СО СЧЕТНЫМИ ПАЛОЧКАМИ</a:t>
            </a:r>
          </a:p>
          <a:p>
            <a:pPr algn="ctr"/>
            <a:r>
              <a:rPr lang="ru-RU" sz="4400" b="1" dirty="0" smtClean="0"/>
              <a:t>ДЛЯ </a:t>
            </a:r>
            <a:r>
              <a:rPr lang="ru-RU" sz="4400" b="1" dirty="0" smtClean="0"/>
              <a:t>ДЕТЕЙ ПОДГОТОВИТЕЛЬНОЙ ГРУППЫ</a:t>
            </a:r>
          </a:p>
          <a:p>
            <a:pPr algn="ctr"/>
            <a:r>
              <a:rPr lang="ru-RU" sz="2800" dirty="0" smtClean="0"/>
              <a:t>ПОДГОТОВИЛИ ВОСПИТАТЕЛИ</a:t>
            </a:r>
          </a:p>
          <a:p>
            <a:pPr algn="ctr"/>
            <a:r>
              <a:rPr lang="ru-RU" sz="2800" dirty="0" smtClean="0"/>
              <a:t>МЯСИНА О.В. И ГРИНИНА Л.Г.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Шаблон для презентаций &quot;Математический&quot; -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4" name="Picture 2" descr="КОНСТРУИРУЕМ ИЗ СЧЕТНЫХ ПАЛОЧЕ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785794"/>
            <a:ext cx="5072098" cy="4009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Шаблон для презентаций &quot;Математический&quot; -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1857364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СПАСИБО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 ЗА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ВНИМАНИЕ!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Шаблон для презентаций &quot;Математический&quot; -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889844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/>
              <a:t>Цель</a:t>
            </a:r>
            <a:r>
              <a:rPr lang="ru-RU" sz="2000" b="1" dirty="0" smtClean="0"/>
              <a:t>: </a:t>
            </a:r>
            <a:r>
              <a:rPr lang="ru-RU" sz="2000" dirty="0" smtClean="0"/>
              <a:t>развитие логического мышления.</a:t>
            </a:r>
          </a:p>
          <a:p>
            <a:r>
              <a:rPr lang="ru-RU" sz="2000" b="1" u="sng" dirty="0" smtClean="0"/>
              <a:t>Задачи</a:t>
            </a:r>
            <a:r>
              <a:rPr lang="ru-RU" sz="2000" b="1" dirty="0" smtClean="0"/>
              <a:t>:</a:t>
            </a:r>
          </a:p>
          <a:p>
            <a:r>
              <a:rPr lang="ru-RU" sz="2000" dirty="0" smtClean="0"/>
              <a:t>- уточнить знание геометрических фигур, упражнять в количественном и порядковом счете, сравнении фигур по величине, выкладывании из счетных палочек силуэтов геометрических фигур, предметов по образцу, по устной инструкции, по замыслу; учить решать логические задачи на построение и преобразование изображений геометрических фигур и предметов;</a:t>
            </a:r>
          </a:p>
          <a:p>
            <a:r>
              <a:rPr lang="ru-RU" sz="2000" dirty="0" smtClean="0"/>
              <a:t>- развивать внимание, память, логическое мышление, мелкую моторику;</a:t>
            </a:r>
          </a:p>
          <a:p>
            <a:r>
              <a:rPr lang="ru-RU" sz="2000" dirty="0" smtClean="0"/>
              <a:t>- воспитывать усидчивость, интерес к логическим задачам, стремление самостоятельно справиться с заданием, чувство радости от достигнутых результатов.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Шаблон для презентаций &quot;Математический&quot; -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42" name="Picture 6" descr="Игры со счетными палочками | Иг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9691" y="785794"/>
            <a:ext cx="6497095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Шаблон для презентаций &quot;Математический&quot; -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6" name="Picture 2" descr="Дидактическая игра со счетными палочками. Схемы — скачать и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714356"/>
            <a:ext cx="5989509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Шаблон для презентаций &quot;Математический&quot; -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2" name="Picture 2" descr="LIFEHACK.am — самые интересные лайфха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28604"/>
            <a:ext cx="3857652" cy="5532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Шаблон для презентаций &quot;Математический&quot; -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фигурки из счетных палоче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500042"/>
            <a:ext cx="4010025" cy="5753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Шаблон для презентаций &quot;Математический&quot; -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2" name="Picture 2" descr="Говард Лавкрафт: Зов Ктулху. Хребты Безумия. Мгла над Инсмутом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85728"/>
            <a:ext cx="4010025" cy="5753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Шаблон для презентаций &quot;Математический&quot; -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6" name="Picture 2" descr="Как можно использовать счетные палочки в качестве развивающей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85728"/>
            <a:ext cx="4248150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Шаблон для презентаций &quot;Математический&quot; -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8" name="Picture 2" descr="Игра Палочки. Обсуждение на LiveInternet - Российский Сервис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42852"/>
            <a:ext cx="429577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</Words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Пользователь Windows</cp:lastModifiedBy>
  <cp:revision>2</cp:revision>
  <dcterms:created xsi:type="dcterms:W3CDTF">2020-04-27T08:33:41Z</dcterms:created>
  <dcterms:modified xsi:type="dcterms:W3CDTF">2020-04-27T08:48:42Z</dcterms:modified>
</cp:coreProperties>
</file>