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71" r:id="rId16"/>
    <p:sldId id="272" r:id="rId17"/>
    <p:sldId id="268" r:id="rId18"/>
    <p:sldId id="273" r:id="rId19"/>
  </p:sldIdLst>
  <p:sldSz cx="9144000" cy="6858000" type="screen4x3"/>
  <p:notesSz cx="7105650" cy="102393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Анализируем рисунки ребенка с точки зрения психолог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72816"/>
            <a:ext cx="6015708" cy="450912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403648" y="1565013"/>
            <a:ext cx="64807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ПЕДАГОГИЧЕСКИЙ ПРОЕКТ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«Вместе с ребёнком!» кармашек идей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3313"/>
            <a:ext cx="9144000" cy="80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-342792" tIns="152352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«ДЕТСКИЙ САД № 20 КОМБИНИРОВАННОГО ВИДА»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527209" y="5772254"/>
            <a:ext cx="40895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втор проекта: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Субботкина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Ольга Александровна,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728083" y="6475511"/>
            <a:ext cx="16878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г.о. Саранск, 2021 г.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11760" y="111696"/>
            <a:ext cx="5472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проектной деятельности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админ\AppData\Local\Microsoft\Windows\INetCache\Content.Word\IMG_20201123_1023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628800"/>
            <a:ext cx="410445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Фотоконкурс &quot;Золотая осень&quot;"/>
          <p:cNvPicPr/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467544" y="908720"/>
            <a:ext cx="388843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83568" y="1307813"/>
            <a:ext cx="3600400" cy="444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Вместе с ребёнком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кармашек идей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Тема: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Золотая осень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Цель: развивать художественно – творческие способности дошкольников в совместной деятельности с родителями  в процессе изготовления картины методом аппликации с элементами рисования.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Автор проекта: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Субботкина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Ольга Александровна,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11760" y="111696"/>
            <a:ext cx="5472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проектной деятельности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админ\AppData\Local\Microsoft\Windows\INetCache\Content.Word\IMG_20201102_1207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772816"/>
            <a:ext cx="424847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Весенний тюльпан цветы букет и подарочная коробка над белой. день матери  или пасха букет тюльпанов украшен красной атласной лентой. цветочный дизайн  бордюра. | Премиум Фото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2398" r="20783"/>
          <a:stretch>
            <a:fillRect/>
          </a:stretch>
        </p:blipFill>
        <p:spPr bwMode="auto">
          <a:xfrm>
            <a:off x="467544" y="836712"/>
            <a:ext cx="360040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611560" y="1593087"/>
            <a:ext cx="3312368" cy="417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Вместе с ребёнком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кармашек идей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Тема: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Подарок для мамы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Цель: развивать художественно – творческие способности дошкольников в совместной деятельности с родителями  в процессе изготовления подарка в нетрадиционной технике по выбору родителей.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Автор проекта: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Субботкина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Ольга Александровна,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11760" y="111696"/>
            <a:ext cx="5472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проектной деятельности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https://sun9-56.userapi.com/impf/tazOhzOMTMflYrJ4S32gIOZhLdlkdPb6Y5kT3w/_E2bYuubB34.jpg?size=1280x1280&amp;quality=96&amp;sign=bbc667ce66f3e65f6ffe107d4ca49948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484784"/>
            <a:ext cx="3744416" cy="399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Дед мороз в png на прозрачном фоне"/>
          <p:cNvPicPr/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467544" y="980728"/>
            <a:ext cx="410445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99592" y="1711261"/>
            <a:ext cx="3312368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«Вместе с ребёнком» кармашек идей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Тема: Новый год. Дед Мороз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Цель: развивать художественно – творческие способности дошкольников в совместной деятельности с родителями  в процессе изготовления Дед Мороза в нетрадиционной технике по выбору родителей.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Автор проекта: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Субботкина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Ольга Александровна,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11760" y="111696"/>
            <a:ext cx="5472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проектной деятельности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админ\AppData\Local\Microsoft\Windows\INetCache\Content.Word\IMG_20210121_0827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908720"/>
            <a:ext cx="3018656" cy="224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\AppData\Local\Microsoft\Windows\INetCache\Content.Word\IMG_20210127_0835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429000"/>
            <a:ext cx="302433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Мини-плакат вырубной &quot;Скворечник с птичками&quot; (без упаковки) | Купить книгу  с доставкой | My-shop.ru"/>
          <p:cNvPicPr/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95536" y="692696"/>
            <a:ext cx="424847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899592" y="1883877"/>
            <a:ext cx="3528392" cy="4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Вместе с ребёнком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кармашек идей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Тема: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Скворечник для птиц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Цель: развивать художественно – творческие способности дошкольников в совместной деятельности с родителями  в процессе изготовления модели скворечника.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Автор проекта: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Субботкина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Ольга Александровна,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11760" y="111696"/>
            <a:ext cx="5472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проектной деятельности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админ\AppData\Local\Microsoft\Windows\INetCache\Content.Word\IMG_20210208_2053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00808"/>
            <a:ext cx="403244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Кафедральный Собор воина Феодора Ушакова. (Россия, Саранск) - автор фото  Елена Плющ (Бочарова)"/>
          <p:cNvPicPr/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39552" y="1124744"/>
            <a:ext cx="381642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755576" y="1809110"/>
            <a:ext cx="3528392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Вместе с ребёнком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кармашек идей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Тема: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Саранск-православный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Цель: развивать художественно – творческие способности дошкольников в совместной деятельности с родителями  в процессе рисования или аппликации храма, собора.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Автор проекта: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Субботкина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Ольга Александровна,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11760" y="111696"/>
            <a:ext cx="5472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проектной деятельности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админ\AppData\Local\Microsoft\Windows\INetCache\Content.Word\IMG_20210127_0809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6792"/>
            <a:ext cx="410445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За полгода спортсмены Луганщины завоевали 339 золотых, 296 серебряных и 231  бронзовых медалей | Новости"/>
          <p:cNvPicPr/>
          <p:nvPr/>
        </p:nvPicPr>
        <p:blipFill>
          <a:blip r:embed="rId3" cstate="print">
            <a:lum bright="70000" contrast="-70000"/>
          </a:blip>
          <a:srcRect r="65989"/>
          <a:stretch>
            <a:fillRect/>
          </a:stretch>
        </p:blipFill>
        <p:spPr bwMode="auto">
          <a:xfrm>
            <a:off x="323529" y="908720"/>
            <a:ext cx="3672407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67544" y="1449071"/>
            <a:ext cx="3275856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Вместе с ребёнком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кармашек идей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Тема: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Наши награды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Цель: развивать художественно – творческие способности дошкольников в совместной деятельности с родителями  в процессе рисования или аппликаций олимпийских наград.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Автор проекта: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Субботкина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Ольга Александровна,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 высшей квалификационной категории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11760" y="111696"/>
            <a:ext cx="5472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проектной деятельности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админ\AppData\Local\Microsoft\Windows\INetCache\Content.Word\IMG_20210208_0832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72816"/>
            <a:ext cx="396044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Купить корзину с фруктами Корзинка с фруктами &quot;Витаминка&quot; с доставкой в  Киев недорого"/>
          <p:cNvPicPr/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1124744"/>
            <a:ext cx="4283967" cy="521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39552" y="1700808"/>
            <a:ext cx="3168352" cy="4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«Вместе с ребёнком» кармашек идей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Тема: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Фруктовая корзина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Цель: развивать художественно – творческие способности дошкольников в совместной деятельности с родителями  в процессе изготовления фруктовой корзины в технике оригами.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Автор проекта: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Субботкина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Ольга Александровна,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11760" y="111696"/>
            <a:ext cx="5472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проектной деятельности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Светофоры | Светофор, Иллюстрации, Детский сад письмо обучени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2821111" cy="486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95536" y="1290537"/>
            <a:ext cx="3888432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Вместе с ребёнком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кармашек идей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Тема: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Светофор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Цель: развивать художественно – творческие способности дошкольников в совместной деятельности с родителями  в процессе изготовления модели светофора.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Автор проекта: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Субботкина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Ольга Александровна,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админ\AppData\Local\Microsoft\Windows\INetCache\Content.Word\IMG_20201201_0823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424847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Анализируем рисунки ребенка с точки зрения психологии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755576" y="404664"/>
            <a:ext cx="7744920" cy="5805264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31640" y="2863389"/>
            <a:ext cx="65527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Анализируем рисунки ребенка с точки зрения психологии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1" y="0"/>
            <a:ext cx="9149397" cy="6858000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332656"/>
            <a:ext cx="8820472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...Это правда! Ну чего же тут скрывать?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любят, очень любят рисовать!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бумаге, на асфальте, на стене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 трамвае на окне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Э. Успенский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187624" y="2060848"/>
            <a:ext cx="702027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Все дети любят рисовать. Творчество для них - это отражение душевной работы. Чувства, разум, глаза и руки - инструменты души. Сталкиваясь с красотой и гармонией мира, изведав при этом чувство восторга и восхищения, они испытывают желание «остановить прекрасное мгновение», отобразив свое отношение к действительности на листе бумаги.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Анализируем рисунки ребенка с точки зрения психологии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1" y="0"/>
            <a:ext cx="9149397" cy="6858000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131840" y="183704"/>
            <a:ext cx="2555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95536" y="945014"/>
            <a:ext cx="8245424" cy="48320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Проблема развития детского творчества в настоящее время является одной из наиболее актуальных как в теоретическом, так и в практическом отношении: ведь речь идет о важнейшем условии формирования индивидуального своеобразия личности уже на первых этапах ее становления.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В изобразительной деятельности 6-летних детей находят отражение такие специфические особенности их мышления, как конкретность, образность. Изобразительная деятельность ребенка теснейшим образом связана не только с отдельными функциями (восприятием, памятью, мышлением, воображением), но и с личностью в целом. В ней проявляются интересы ребенка, темперамент.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В процессе изобразительной деятельности развивается ручная умелость, зрительно-двигательная координация, необходимые для подготовки ребенка к письму. В процессе рисования предметов различной формы, величины и пропорций формируются умения удерживать определенное направление. Знакомство детей с основными формами, близкими к геометрическими фигурам, как плоскими, так и объемными, умение выделить их из окружающей действительности, сравнить их по величине, длине, ширине, высоте, соотносить величину частей изображаемого предмета и их пространственное положение на занятиях по декоративному рисованию способствуют овладению элементарными математическими понятиями.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 занятиях мир искусства осуществляются и задачи всестороннего развития личности ребенка: умственное развитие и эстетическое отношение к действительности, нравственное воспитание. В настоящее время воспитателями, педагогами при планировании занятий отбираются современные и инновационные формы работы, способствующие более эффективному и целенаправленному процессу подготовки к школьному обучению. В совместной деятельности детей и родителей необходимо добиваться решения задач, направленных на творческое развитие дошкольников.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Вышесказанное обусловило актуальность и выбор темы работы с родителями.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Анализируем рисунки ребенка с точки зрения психологии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1" y="0"/>
            <a:ext cx="9149397" cy="6858000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635896" y="183704"/>
            <a:ext cx="21602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764704"/>
            <a:ext cx="74168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Развивать художественно – творческие способности дошкольников в совместной деятельности с родителями  в процессе создания работ в нетрадиционной технике изобразительной деятельности.</a:t>
            </a:r>
            <a:endParaRPr lang="ru-RU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059832" y="1695872"/>
            <a:ext cx="33123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Задачи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67544" y="2204864"/>
            <a:ext cx="806489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1. Познакомить детей с различными нетрадиционными техниками рисования в совместной деятельности с родителями.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2. Научить создавать свой неповторимый образ, в рисунках,  используя различные техники рисования.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3. Создавать условия для свободного экспериментирования с художественными материалами и инструментами.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4. Поощрять инициативность и самостоятельность при выборе материала и техники изображения, помочь детям почувствовать радость творчества.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.Развивать у дошкольников творческие способности, через нетрадиционные техники рисования.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. Привлечь родителей к сотрудничеству в развитии творчества детей.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Анализируем рисунки ребенка с точки зрения психологии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1" y="0"/>
            <a:ext cx="9149397" cy="6858000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987824" y="183704"/>
            <a:ext cx="2267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Гипотеза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115616" y="692696"/>
            <a:ext cx="66602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Творческие способности детей будут эффективно развиваться при условии, если будет работать система совместной деятельности  детей и родителей  по изо с использованием разнообразного художественного материала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403648" y="1556792"/>
            <a:ext cx="6394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Порядок и форма организации деятельности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67544" y="2132856"/>
            <a:ext cx="85752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Совместная работа «Вместе с ребёнком!» кармашек идей проводится два раза в месяц в выходные дни родителями. Воспитатель предлагает тему и инструкцию по выполнению задания.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331640" y="2780928"/>
            <a:ext cx="63367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Механизм реализации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370138" y="3323982"/>
            <a:ext cx="6906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 проекта: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дети, педагоги  и родители  группы.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Срок реализации проекта: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год обучения – подготовительная к школе группа (6-7 лет).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Анализируем рисунки ребенка с точки зрения психологии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1" y="0"/>
            <a:ext cx="9149397" cy="6858000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195736" y="111696"/>
            <a:ext cx="55081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83568" y="764704"/>
            <a:ext cx="79928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Для детей: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1. Желание и умение детей самостоятельно творить, переживая радость творчества.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2. Умения детей использовать в изобразительной продуктивной деятельности разнообразные графические средства и нетрадиционные способы рисования.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3. Развитие у детей мелкой моторики рук, творческого воображения, композиционных умений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цветовосприятия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и зрительно-двигательной координации.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Для родителей: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1. Овладение детьми соответствующими техническими умениями и навыками рисования.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2. Развитие духовно-богатой личности ребенка.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3. Выработка устойчивой мотивации к творческой самореализации.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4. Приобретение навыков творческой деятельности.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Для педагогов: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1. Создание системы работы с детьми по изобразительной деятельности 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использованием разнообразного художественного материала.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2. Повышение профессионального мастерства педагогов, самообразование,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саморазвитие.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3. Поиск, развитие педагогического сотрудничества с семьями воспитанников в вопросах художественно-эстетического воспитания детей.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Анализируем рисунки ребенка с точки зрения психологии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1" y="0"/>
            <a:ext cx="914939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29426" y="260648"/>
            <a:ext cx="5655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Программно-методическое обеспечение</a:t>
            </a:r>
            <a:endParaRPr lang="ru-RU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7544" y="692696"/>
            <a:ext cx="813690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Система методического обеспечения проекта включает в себя разработанный мною и систематизированный методический, дидактический и практический материал: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Концептуальные основы деятельности: теоретическое обоснование выбора  темы, этапы реализации проекта, ресурсное обеспечение проекта, целеполагающие аспекты для всех участников реализации проекта (педагогов, детей, родителей), предполагаемые результаты.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Перспективный план работы на один учебный год, который включает несколько блоков, обеспечивающих постепенность развития изобразительных навыков и умений, освоения техники нового вида деятельности. Содержание плана работы предполагает обучение детей основам изобразительного искусства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цветоведения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композиции, формообразования, изобразительным навыкам и умениям) и обучению нетрадиционным способам рисования в процессе рисования на бумаге.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Конспекты занятий по ознакомлению детей с нетрадиционными способами рисования, помогающие детям почувствовать свойства изобразительных материалов, способы использования и их выразительные возможности при создании рисунка.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Литературно-художественные подборки: «Сказки про краски», «Маленькие истории из жизни красок», способствующие развитию эмоционального восприятия и активизации внимания детей дошкольного возраста.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Подборка дидактических игр и упражнений «Игры с цветом», способствующие развитию творческого мышления и воображения для детей дошкольного возраста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Анализируем рисунки ребенка с точки зрения психологии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1" y="0"/>
            <a:ext cx="9149397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411760" y="111696"/>
            <a:ext cx="40679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95536" y="836712"/>
            <a:ext cx="820891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этап -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Организационно-подготовительный (изучение литературы, диагностика способностей детей, введение родителей в тему).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 этап –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Основной (совместная деятельность детей и родителей, консультации, взаимодействие с родителями и педагогами, участие в конкурсах).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 этап –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Заключительный (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мониторинг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анализ результатов, обобщение опыта работы).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11760" y="111696"/>
            <a:ext cx="5472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проектной деятельности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админ\AppData\Local\Microsoft\Windows\INetCache\Content.Word\IMG_20210125_0810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56792"/>
            <a:ext cx="403244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Народная кукла-оберег &quot;Берегиня дома&quot; (бордовый, бежевый, зеленый) -  Матрёшки32 - магазин сувениров и подарков ручной работы в Брянске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539552" y="836712"/>
            <a:ext cx="3744416" cy="5569074"/>
          </a:xfrm>
          <a:prstGeom prst="rect">
            <a:avLst/>
          </a:prstGeom>
          <a:noFill/>
          <a:ln>
            <a:noFill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899592" y="1622123"/>
            <a:ext cx="3168352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«Вместе с ребёнком» кармашек идей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Тема: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Кукла-оберег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Цель: развивать художественно – творческие способности дошкольников в совместной деятельности с родителями  в процессе изготовления куклы-оберега.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Автор проекта: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Субботкина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Ольга Александровна,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1396</Words>
  <Application>Microsoft Office PowerPoint</Application>
  <PresentationFormat>Экран (4:3)</PresentationFormat>
  <Paragraphs>134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3</cp:revision>
  <dcterms:created xsi:type="dcterms:W3CDTF">2021-02-25T15:54:24Z</dcterms:created>
  <dcterms:modified xsi:type="dcterms:W3CDTF">2021-02-26T03:14:28Z</dcterms:modified>
</cp:coreProperties>
</file>