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9" r:id="rId4"/>
    <p:sldId id="262" r:id="rId5"/>
    <p:sldId id="367" r:id="rId6"/>
    <p:sldId id="377" r:id="rId7"/>
    <p:sldId id="366" r:id="rId8"/>
    <p:sldId id="378" r:id="rId9"/>
    <p:sldId id="296" r:id="rId10"/>
    <p:sldId id="280" r:id="rId11"/>
    <p:sldId id="379" r:id="rId12"/>
    <p:sldId id="376" r:id="rId13"/>
    <p:sldId id="380" r:id="rId14"/>
    <p:sldId id="368" r:id="rId15"/>
    <p:sldId id="286" r:id="rId16"/>
    <p:sldId id="381" r:id="rId17"/>
    <p:sldId id="383" r:id="rId18"/>
    <p:sldId id="351" r:id="rId19"/>
    <p:sldId id="302" r:id="rId20"/>
    <p:sldId id="322" r:id="rId21"/>
    <p:sldId id="324" r:id="rId22"/>
    <p:sldId id="353" r:id="rId23"/>
    <p:sldId id="371" r:id="rId24"/>
    <p:sldId id="325" r:id="rId25"/>
    <p:sldId id="326" r:id="rId26"/>
    <p:sldId id="373" r:id="rId27"/>
    <p:sldId id="374" r:id="rId28"/>
    <p:sldId id="329" r:id="rId29"/>
    <p:sldId id="375" r:id="rId30"/>
    <p:sldId id="364" r:id="rId31"/>
    <p:sldId id="384" r:id="rId32"/>
    <p:sldId id="385" r:id="rId33"/>
    <p:sldId id="338" r:id="rId34"/>
    <p:sldId id="34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76" autoAdjust="0"/>
    <p:restoredTop sz="99104" autoAdjust="0"/>
  </p:normalViewPr>
  <p:slideViewPr>
    <p:cSldViewPr>
      <p:cViewPr>
        <p:scale>
          <a:sx n="62" d="100"/>
          <a:sy n="62" d="100"/>
        </p:scale>
        <p:origin x="-136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1AB23-3C59-4A72-B814-6C5F1FFF5A4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37BA-1C24-4391-A351-6C165B2FD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tif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6000" b="1" i="1" dirty="0" err="1" smtClean="0"/>
              <a:t>Портфолио</a:t>
            </a:r>
            <a:r>
              <a:rPr lang="ru-RU" sz="6000" b="1" i="1" dirty="0" smtClean="0"/>
              <a:t>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8001056" cy="64294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400" dirty="0" smtClean="0"/>
              <a:t>       </a:t>
            </a:r>
            <a:endParaRPr lang="ru-RU" sz="8000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785926"/>
            <a:ext cx="81439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Николаевой Ирины Александровны,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 МБДОУ «Ромодановский детский сад комбинированного вида»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Ромодановский муниципальный район РМ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786190"/>
            <a:ext cx="80724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рождения: 09.06.1969 г.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: педагог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МГПИ им.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М.Е.Евсевьева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диплом  АВС 0556066  от 29 мая 1997 года.                   Стаж педагогической работы (по специальности): 29 лет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трудовой стаж: 29 лет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категория: высшая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Занимаемая должность: воспитатель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00198" cy="21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071538" y="285728"/>
            <a:ext cx="7406640" cy="7858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/>
              <a:t>4.Результаты участия воспитанников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Муниципальный уровень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6497" name="Picture 1" descr="F:\Николаева_сканы\Справка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7"/>
            <a:ext cx="4857752" cy="5604775"/>
          </a:xfrm>
          <a:prstGeom prst="rect">
            <a:avLst/>
          </a:prstGeom>
          <a:noFill/>
        </p:spPr>
      </p:pic>
      <p:pic>
        <p:nvPicPr>
          <p:cNvPr id="106498" name="Picture 2" descr="C:\Users\Psih\Desktop\МЛА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572033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:\Николаева_сканы\Справ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827" y="0"/>
            <a:ext cx="4769173" cy="6858000"/>
          </a:xfrm>
          <a:prstGeom prst="rect">
            <a:avLst/>
          </a:prstGeom>
          <a:noFill/>
        </p:spPr>
      </p:pic>
      <p:pic>
        <p:nvPicPr>
          <p:cNvPr id="4" name="Picture 2" descr="C:\Users\Psih\Desktop\МЛА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Николаева_сканы\Справка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6500847" cy="6858000"/>
          </a:xfrm>
          <a:prstGeom prst="rect">
            <a:avLst/>
          </a:prstGeom>
          <a:noFill/>
        </p:spPr>
      </p:pic>
      <p:pic>
        <p:nvPicPr>
          <p:cNvPr id="4" name="Picture 6" descr="C:\Users\Psih\Desktop\ы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22842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Николаева_сканы\Справка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5461051" cy="6858000"/>
          </a:xfrm>
          <a:prstGeom prst="rect">
            <a:avLst/>
          </a:prstGeom>
          <a:noFill/>
        </p:spPr>
      </p:pic>
      <p:pic>
        <p:nvPicPr>
          <p:cNvPr id="4" name="Picture 5" descr="C:\Users\Psih\Desktop\ы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67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F:\Николаева_сканы\Справка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5000628" cy="6883012"/>
          </a:xfrm>
          <a:prstGeom prst="rect">
            <a:avLst/>
          </a:prstGeom>
          <a:noFill/>
        </p:spPr>
      </p:pic>
      <p:pic>
        <p:nvPicPr>
          <p:cNvPr id="149507" name="Picture 3" descr="C:\Users\Psih\Desktop\МЛА\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68077" y="0"/>
            <a:ext cx="46759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14678" y="285728"/>
            <a:ext cx="3260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Республиканский уровень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5475" name="Picture 3" descr="F:\Николаева_сканы\Справ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1"/>
            <a:ext cx="4643439" cy="6024517"/>
          </a:xfrm>
          <a:prstGeom prst="rect">
            <a:avLst/>
          </a:prstGeom>
          <a:noFill/>
        </p:spPr>
      </p:pic>
      <p:pic>
        <p:nvPicPr>
          <p:cNvPr id="105476" name="Picture 4" descr="C:\Users\Psih\Desktop\МЛА\100_3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4500562" cy="6000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Psih\Desktop\МЛА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4" name="Picture 5" descr="F:\Николаева_сканы\Справка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9824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Psih\Desktop\МЛА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43439" cy="6858000"/>
          </a:xfrm>
          <a:prstGeom prst="rect">
            <a:avLst/>
          </a:prstGeom>
          <a:noFill/>
        </p:spPr>
      </p:pic>
      <p:pic>
        <p:nvPicPr>
          <p:cNvPr id="4" name="Picture 7" descr="F:\Николаева_сканы\Справка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0"/>
            <a:ext cx="53578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0"/>
            <a:ext cx="81439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 Наличие авторских программ, методических пособий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5409" name="Picture 1" descr="F:\Николаева_сканы\Рецензия на рабочую программ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428736"/>
            <a:ext cx="3571900" cy="3841944"/>
          </a:xfrm>
          <a:prstGeom prst="rect">
            <a:avLst/>
          </a:prstGeom>
          <a:noFill/>
        </p:spPr>
      </p:pic>
      <p:pic>
        <p:nvPicPr>
          <p:cNvPr id="145410" name="Picture 2" descr="F:\Николаева_сканы\Рецензия на рабочую программу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5143512"/>
            <a:ext cx="3929090" cy="2791688"/>
          </a:xfrm>
          <a:prstGeom prst="rect">
            <a:avLst/>
          </a:prstGeom>
          <a:noFill/>
        </p:spPr>
      </p:pic>
      <p:pic>
        <p:nvPicPr>
          <p:cNvPr id="145411" name="Picture 3" descr="F:\Николаева_сканы\Рабочая программ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457323"/>
            <a:ext cx="3923685" cy="540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:\Программки, рецензия - 0003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5373" y="0"/>
            <a:ext cx="5258627" cy="6858000"/>
          </a:xfrm>
          <a:prstGeom prst="rect">
            <a:avLst/>
          </a:prstGeom>
          <a:noFill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:\Николаева_сканы\Характеристика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397853"/>
            <a:ext cx="3966891" cy="5460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Характеристика-представление </a:t>
            </a:r>
            <a:endParaRPr lang="ru-RU" dirty="0"/>
          </a:p>
        </p:txBody>
      </p:sp>
      <p:pic>
        <p:nvPicPr>
          <p:cNvPr id="115713" name="Picture 1" descr="F:\Николаева_сканы\Характеристика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214422"/>
            <a:ext cx="3944489" cy="542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6. Выступления на научно-практических конференциях, педагогических чтениях, семинарах, секциях, методических объединениях</a:t>
            </a:r>
            <a:endParaRPr lang="ru-RU" sz="2800" dirty="0"/>
          </a:p>
        </p:txBody>
      </p:sp>
      <p:pic>
        <p:nvPicPr>
          <p:cNvPr id="141313" name="Picture 1" descr="F:\Николаева_сканы\Выступлен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44650"/>
            <a:ext cx="3787588" cy="5213350"/>
          </a:xfrm>
          <a:prstGeom prst="rect">
            <a:avLst/>
          </a:prstGeom>
          <a:noFill/>
        </p:spPr>
      </p:pic>
      <p:pic>
        <p:nvPicPr>
          <p:cNvPr id="141314" name="Picture 2" descr="F:\Николаева_сканы\Выступления_продол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1857364"/>
            <a:ext cx="3000396" cy="5000636"/>
          </a:xfrm>
          <a:prstGeom prst="rect">
            <a:avLst/>
          </a:prstGeom>
          <a:noFill/>
        </p:spPr>
      </p:pic>
      <p:pic>
        <p:nvPicPr>
          <p:cNvPr id="141315" name="Picture 3" descr="C:\Users\Psih\Desktop\ы\Рис.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2071678"/>
            <a:ext cx="278605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257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7.Проведение открытых занятий мастер- классов, мероприятий</a:t>
            </a:r>
            <a:endParaRPr lang="ru-RU" sz="3600" dirty="0"/>
          </a:p>
        </p:txBody>
      </p:sp>
      <p:pic>
        <p:nvPicPr>
          <p:cNvPr id="139265" name="Picture 1" descr="F:\Николаева_сканы\Занят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233344"/>
            <a:ext cx="7429552" cy="532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3000396" cy="47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 descr="F:\Программки, рецензия - 0001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1074030"/>
            <a:ext cx="5143504" cy="4773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0"/>
            <a:ext cx="309118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5" name="Picture 3" descr="F:\Программки, рецензия - 0002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33909" y="1928802"/>
            <a:ext cx="4510091" cy="492919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714488"/>
            <a:ext cx="492919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314327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"/>
            <a:ext cx="8429653" cy="8572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8. Общественная активность педагога: участие в экспертных комиссиях, в жюри конкурсов, депутатская деятельность</a:t>
            </a:r>
            <a:endParaRPr lang="ru-RU" dirty="0"/>
          </a:p>
        </p:txBody>
      </p:sp>
      <p:pic>
        <p:nvPicPr>
          <p:cNvPr id="138242" name="Picture 2" descr="F:\Николаева_сканы\Справка Ч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857363"/>
            <a:ext cx="2643206" cy="3844663"/>
          </a:xfrm>
          <a:prstGeom prst="rect">
            <a:avLst/>
          </a:prstGeom>
          <a:noFill/>
        </p:spPr>
      </p:pic>
      <p:pic>
        <p:nvPicPr>
          <p:cNvPr id="138243" name="Picture 3" descr="F:\Николаева_сканы\Справка ОД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2000240"/>
            <a:ext cx="2500330" cy="4044560"/>
          </a:xfrm>
          <a:prstGeom prst="rect">
            <a:avLst/>
          </a:prstGeom>
          <a:noFill/>
        </p:spPr>
      </p:pic>
      <p:pic>
        <p:nvPicPr>
          <p:cNvPr id="138244" name="Picture 4" descr="F:\Николаева_сканы\Справка о президент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1785925"/>
            <a:ext cx="2428892" cy="3804747"/>
          </a:xfrm>
          <a:prstGeom prst="rect">
            <a:avLst/>
          </a:prstGeom>
          <a:noFill/>
        </p:spPr>
      </p:pic>
      <p:pic>
        <p:nvPicPr>
          <p:cNvPr id="138241" name="Picture 1" descr="C:\Users\Psih\Desktop\МЛА\сертификат николаев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0166" y="4357694"/>
            <a:ext cx="1643074" cy="2324158"/>
          </a:xfrm>
          <a:prstGeom prst="rect">
            <a:avLst/>
          </a:prstGeom>
          <a:noFill/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43702" y="4714884"/>
            <a:ext cx="145170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-142875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/>
              <a:t>9</a:t>
            </a:r>
            <a:r>
              <a:rPr lang="ru-RU" sz="3600" b="1" dirty="0" smtClean="0"/>
              <a:t>. Позитивные результаты работы с воспитанниками</a:t>
            </a:r>
            <a:endParaRPr lang="ru-RU" sz="3600" dirty="0"/>
          </a:p>
        </p:txBody>
      </p:sp>
      <p:pic>
        <p:nvPicPr>
          <p:cNvPr id="136193" name="Picture 1" descr="F:\Николаева_сканы\РВ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92231"/>
            <a:ext cx="4286248" cy="5565770"/>
          </a:xfrm>
          <a:prstGeom prst="rect">
            <a:avLst/>
          </a:prstGeom>
          <a:noFill/>
        </p:spPr>
      </p:pic>
      <p:pic>
        <p:nvPicPr>
          <p:cNvPr id="136194" name="Picture 2" descr="F:\Николаева_сканы\РВ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428736"/>
            <a:ext cx="4643438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2" name="Picture 2" descr="F:\Николаева_сканы\РВ 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21511" y="82540"/>
            <a:ext cx="4922489" cy="6775460"/>
          </a:xfrm>
          <a:prstGeom prst="rect">
            <a:avLst/>
          </a:prstGeom>
          <a:noFill/>
        </p:spPr>
      </p:pic>
      <p:pic>
        <p:nvPicPr>
          <p:cNvPr id="153606" name="Picture 6" descr="C:\Users\Psih\Downloads\Музыка\Layer 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4038600" cy="6643710"/>
          </a:xfrm>
          <a:prstGeom prst="rect">
            <a:avLst/>
          </a:prstGeom>
          <a:noFill/>
        </p:spPr>
      </p:pic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86058"/>
            <a:ext cx="1066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F:\Николаева_сканы\РВ 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515932"/>
            <a:ext cx="6357982" cy="634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 Участие педагога в профессиональных конкурсах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Республиканский уровень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5169" name="Picture 1" descr="C:\Users\Psih\Desktop\ы\Рис.2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643050"/>
            <a:ext cx="4071934" cy="5049933"/>
          </a:xfrm>
          <a:prstGeom prst="rect">
            <a:avLst/>
          </a:prstGeom>
          <a:noFill/>
        </p:spPr>
      </p:pic>
      <p:pic>
        <p:nvPicPr>
          <p:cNvPr id="135170" name="Picture 2" descr="C:\Users\Psih\Desktop\МЛА\10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714488"/>
            <a:ext cx="3454397" cy="474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solidFill>
                  <a:srgbClr val="0070C0"/>
                </a:solidFill>
              </a:rPr>
              <a:t>         Российский уровень</a:t>
            </a:r>
            <a:r>
              <a:rPr lang="ru-RU" sz="4400" b="1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155650" name="Picture 2" descr="C:\Users\Psih\Desktop\ы\Рис.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034021"/>
            <a:ext cx="8072462" cy="5823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:\Николаева_сканы\Справка ИКТ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1714487"/>
            <a:ext cx="3429024" cy="5143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1.Применение информационно- коммуникативных технологий </a:t>
            </a:r>
            <a:endParaRPr lang="ru-RU" sz="3200" dirty="0"/>
          </a:p>
        </p:txBody>
      </p:sp>
      <p:pic>
        <p:nvPicPr>
          <p:cNvPr id="114689" name="Picture 1" descr="F:\Николаева_сканы\Справка ИК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1643050"/>
            <a:ext cx="3581165" cy="5214950"/>
          </a:xfrm>
          <a:prstGeom prst="rect">
            <a:avLst/>
          </a:prstGeom>
          <a:noFill/>
        </p:spPr>
      </p:pic>
      <p:pic>
        <p:nvPicPr>
          <p:cNvPr id="114691" name="Picture 3" descr="C:\Users\Psih\Desktop\МЛА\927843-141-144-ser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785926"/>
            <a:ext cx="3010515" cy="3857652"/>
          </a:xfrm>
          <a:prstGeom prst="rect">
            <a:avLst/>
          </a:prstGeom>
          <a:noFill/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52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43579"/>
            <a:ext cx="114297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52" y="1"/>
            <a:ext cx="8358187" cy="14127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 Награды и поощрения педагога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межаттестационный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период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1076" name="Picture 4" descr="C:\Users\Psih\Desktop\ы\Рис.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571612"/>
            <a:ext cx="3786214" cy="5148952"/>
          </a:xfrm>
          <a:prstGeom prst="rect">
            <a:avLst/>
          </a:prstGeom>
          <a:noFill/>
        </p:spPr>
      </p:pic>
      <p:pic>
        <p:nvPicPr>
          <p:cNvPr id="131077" name="Picture 5" descr="C:\Users\Psih\Desktop\ы\Рис.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714488"/>
            <a:ext cx="3571900" cy="4950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Николаева_сканы\Справка о президент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0"/>
            <a:ext cx="6429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sih\Desktop\ы\Рис.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pic>
        <p:nvPicPr>
          <p:cNvPr id="3" name="Picture 2" descr="C:\Users\Psih\Desktop\МЛА\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857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C:\Users\Psih\Desktop\ы\Рис.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82272">
            <a:off x="1722631" y="843714"/>
            <a:ext cx="2989293" cy="4143380"/>
          </a:xfrm>
          <a:prstGeom prst="rect">
            <a:avLst/>
          </a:prstGeom>
          <a:noFill/>
        </p:spPr>
      </p:pic>
      <p:pic>
        <p:nvPicPr>
          <p:cNvPr id="147460" name="Picture 4" descr="C:\Users\Psih\Desktop\ы\Рис.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47831">
            <a:off x="5500694" y="1071546"/>
            <a:ext cx="2816260" cy="3903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"/>
            <a:ext cx="7933588" cy="15716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i="1" dirty="0" smtClean="0">
                <a:ea typeface="Batang" pitchFamily="18" charset="-127"/>
              </a:rPr>
              <a:t>12. Повышение квалификации, профессиональная переподготовка</a:t>
            </a:r>
            <a:endParaRPr lang="ru-RU" sz="3200" b="1" i="1" dirty="0">
              <a:ea typeface="Batang" pitchFamily="18" charset="-127"/>
            </a:endParaRPr>
          </a:p>
        </p:txBody>
      </p:sp>
      <p:pic>
        <p:nvPicPr>
          <p:cNvPr id="156674" name="Picture 2" descr="C:\Users\Psih\Desktop\ы\Рис.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85860"/>
            <a:ext cx="4486589" cy="3236906"/>
          </a:xfrm>
          <a:prstGeom prst="rect">
            <a:avLst/>
          </a:prstGeom>
          <a:noFill/>
        </p:spPr>
      </p:pic>
      <p:pic>
        <p:nvPicPr>
          <p:cNvPr id="156675" name="Picture 3" descr="C:\Users\Psih\Desktop\ы\Рис.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214422"/>
            <a:ext cx="3643306" cy="2764810"/>
          </a:xfrm>
          <a:prstGeom prst="rect">
            <a:avLst/>
          </a:prstGeom>
          <a:noFill/>
        </p:spPr>
      </p:pic>
      <p:pic>
        <p:nvPicPr>
          <p:cNvPr id="156676" name="Picture 4" descr="F:\Николаева_сканы\Сертификат 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000480"/>
            <a:ext cx="207603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64"/>
            <a:ext cx="142875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8072462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dirty="0" smtClean="0"/>
              <a:t>2.Участие в инновационной (экспериментальной) деятельности </a:t>
            </a:r>
            <a:endParaRPr lang="ru-RU" sz="3200" dirty="0"/>
          </a:p>
        </p:txBody>
      </p:sp>
      <p:pic>
        <p:nvPicPr>
          <p:cNvPr id="113665" name="Picture 1" descr="C:\Users\Psih\Desktop\приказы\Выписка из приказа ИННОВАЦИЯ - 0001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500174"/>
            <a:ext cx="2857488" cy="4043603"/>
          </a:xfrm>
          <a:prstGeom prst="rect">
            <a:avLst/>
          </a:prstGeom>
          <a:noFill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357826"/>
            <a:ext cx="1962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8" name="Picture 4" descr="C:\Users\Psih\Desktop\приказы\Договор о сотрудничестве - 0001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1428736"/>
            <a:ext cx="3262271" cy="4616408"/>
          </a:xfrm>
          <a:prstGeom prst="rect">
            <a:avLst/>
          </a:prstGeom>
          <a:noFill/>
        </p:spPr>
      </p:pic>
      <p:pic>
        <p:nvPicPr>
          <p:cNvPr id="113670" name="Picture 6" descr="C:\Users\Psih\Desktop\приказы\Договор о сотрудничестве - 0002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480" y="1428736"/>
            <a:ext cx="2857520" cy="478634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57298"/>
            <a:ext cx="225742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00232" y="1285860"/>
            <a:ext cx="1000132" cy="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1428736"/>
            <a:ext cx="27145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857892"/>
            <a:ext cx="3071834" cy="66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357298"/>
            <a:ext cx="27145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285860"/>
            <a:ext cx="28574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:\Николаева_сканы\Приказ И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0"/>
            <a:ext cx="6715172" cy="67847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571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571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500166" y="0"/>
            <a:ext cx="5715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sih\Desktop\МЛА\8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85728"/>
            <a:ext cx="8152861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285875" y="1052736"/>
            <a:ext cx="7497763" cy="546236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Сайт воспитателя: </a:t>
            </a:r>
            <a:r>
              <a:rPr lang="en-US" b="1" dirty="0" smtClean="0">
                <a:solidFill>
                  <a:srgbClr val="002060"/>
                </a:solidFill>
              </a:rPr>
              <a:t>https://nsportal.ru/nikolaeva-irina-aleksandrovna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Сайт ДОУ: </a:t>
            </a:r>
            <a:r>
              <a:rPr lang="en-US" b="1" dirty="0" smtClean="0">
                <a:solidFill>
                  <a:srgbClr val="002060"/>
                </a:solidFill>
              </a:rPr>
              <a:t>http://romdskv13.a2b2.ru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274638"/>
            <a:ext cx="7933588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 .Наличие публикаций, включая интернет -публикации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sih\Desktop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9144000" cy="2895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1" descr="C:\Users\Psih\Desktop\МЛА\944832-016-015-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786447" cy="6616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1362</TotalTime>
  <Words>160</Words>
  <Application>Microsoft Office PowerPoint</Application>
  <PresentationFormat>Экран (4:3)</PresentationFormat>
  <Paragraphs>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         Портфолио </vt:lpstr>
      <vt:lpstr> Характеристика-представление </vt:lpstr>
      <vt:lpstr>1.Применение информационно- коммуникативных технологий </vt:lpstr>
      <vt:lpstr>2.Участие в инновационной (экспериментальной) деятельности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6. Выступления на научно-практических конференциях, педагогических чтениях, семинарах, секциях, методических объединениях</vt:lpstr>
      <vt:lpstr> 7.Проведение открытых занятий мастер- классов, мероприятий</vt:lpstr>
      <vt:lpstr>Слайд 22</vt:lpstr>
      <vt:lpstr>Слайд 23</vt:lpstr>
      <vt:lpstr> 8. Общественная активность педагога: участие в экспертных комиссиях, в жюри конкурсов, депутатская деятельность</vt:lpstr>
      <vt:lpstr> 9. Позитивные результаты работы с воспитанниками</vt:lpstr>
      <vt:lpstr>Слайд 26</vt:lpstr>
      <vt:lpstr>Слайд 27</vt:lpstr>
      <vt:lpstr>Слайд 28</vt:lpstr>
      <vt:lpstr>         Российский уровень  </vt:lpstr>
      <vt:lpstr>Слайд 30</vt:lpstr>
      <vt:lpstr>Слайд 31</vt:lpstr>
      <vt:lpstr>Слайд 32</vt:lpstr>
      <vt:lpstr>Слайд 33</vt:lpstr>
      <vt:lpstr> 12. Повышение квалификации, профессиональная переподготовка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Дом</dc:creator>
  <cp:lastModifiedBy>User</cp:lastModifiedBy>
  <cp:revision>173</cp:revision>
  <dcterms:created xsi:type="dcterms:W3CDTF">2017-11-25T16:01:10Z</dcterms:created>
  <dcterms:modified xsi:type="dcterms:W3CDTF">2019-01-16T16:52:34Z</dcterms:modified>
</cp:coreProperties>
</file>