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6" r:id="rId4"/>
    <p:sldId id="263" r:id="rId5"/>
    <p:sldId id="267" r:id="rId6"/>
    <p:sldId id="323" r:id="rId7"/>
    <p:sldId id="281" r:id="rId8"/>
    <p:sldId id="310" r:id="rId9"/>
    <p:sldId id="311" r:id="rId10"/>
    <p:sldId id="312" r:id="rId11"/>
    <p:sldId id="289" r:id="rId12"/>
    <p:sldId id="292" r:id="rId13"/>
    <p:sldId id="313" r:id="rId14"/>
    <p:sldId id="295" r:id="rId15"/>
    <p:sldId id="294" r:id="rId16"/>
    <p:sldId id="284" r:id="rId17"/>
    <p:sldId id="287" r:id="rId18"/>
    <p:sldId id="285" r:id="rId19"/>
    <p:sldId id="282" r:id="rId20"/>
    <p:sldId id="283" r:id="rId21"/>
    <p:sldId id="272" r:id="rId22"/>
    <p:sldId id="277" r:id="rId23"/>
    <p:sldId id="319" r:id="rId24"/>
    <p:sldId id="286" r:id="rId25"/>
    <p:sldId id="293" r:id="rId26"/>
    <p:sldId id="266" r:id="rId27"/>
    <p:sldId id="296" r:id="rId28"/>
    <p:sldId id="318" r:id="rId29"/>
    <p:sldId id="299" r:id="rId30"/>
    <p:sldId id="320" r:id="rId31"/>
    <p:sldId id="302" r:id="rId32"/>
    <p:sldId id="309" r:id="rId33"/>
    <p:sldId id="32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1" autoAdjust="0"/>
    <p:restoredTop sz="93594" autoAdjust="0"/>
  </p:normalViewPr>
  <p:slideViewPr>
    <p:cSldViewPr>
      <p:cViewPr>
        <p:scale>
          <a:sx n="87" d="100"/>
          <a:sy n="87" d="100"/>
        </p:scale>
        <p:origin x="-98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1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1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6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37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39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8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15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6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1F7F5-D641-4526-AF7A-1DFB0A1055BF}" type="datetimeFigureOut">
              <a:rPr lang="ru-RU" smtClean="0"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B2D9-119C-411A-A166-C75B4EB00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8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7624" y="49467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МДОУ «Детский сад №22 комбинированного вида»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6317" y="2276872"/>
            <a:ext cx="67183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 о летне-оздоровительной </a:t>
            </a:r>
          </a:p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аботе в средней группе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9848" y="4149080"/>
            <a:ext cx="2050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Воспитатели: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Сысуева Н.П.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Семакина З.Д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7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302752"/>
            <a:ext cx="493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И </a:t>
            </a:r>
            <a:r>
              <a:rPr lang="ru-RU" dirty="0"/>
              <a:t>без всякого сомненья </a:t>
            </a:r>
            <a:r>
              <a:rPr lang="ru-RU" dirty="0" smtClean="0"/>
              <a:t>есть </a:t>
            </a:r>
            <a:r>
              <a:rPr lang="ru-RU" dirty="0"/>
              <a:t>хорошее </a:t>
            </a:r>
            <a:r>
              <a:rPr lang="ru-RU" dirty="0" smtClean="0"/>
              <a:t>решенье,</a:t>
            </a:r>
          </a:p>
          <a:p>
            <a:r>
              <a:rPr lang="ru-RU" dirty="0" smtClean="0"/>
              <a:t> </a:t>
            </a:r>
            <a:r>
              <a:rPr lang="ru-RU" dirty="0"/>
              <a:t>Бег полезен и игра, </a:t>
            </a:r>
            <a:r>
              <a:rPr lang="ru-RU" dirty="0" smtClean="0"/>
              <a:t>занимайся, </a:t>
            </a:r>
            <a:r>
              <a:rPr lang="ru-RU" dirty="0"/>
              <a:t>детвора!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8" y="1159160"/>
            <a:ext cx="2937137" cy="220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/>
          <a:stretch/>
        </p:blipFill>
        <p:spPr>
          <a:xfrm>
            <a:off x="971599" y="3689675"/>
            <a:ext cx="2973556" cy="245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9675"/>
            <a:ext cx="3136727" cy="235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03" y="1166072"/>
            <a:ext cx="3105151" cy="220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5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2664296" cy="17543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dirty="0"/>
              <a:t>Девочки и мальчики  </a:t>
            </a:r>
            <a:endParaRPr lang="ru-RU" dirty="0" smtClean="0"/>
          </a:p>
          <a:p>
            <a:r>
              <a:rPr lang="ru-RU" dirty="0" smtClean="0"/>
              <a:t>Прыгают</a:t>
            </a:r>
            <a:r>
              <a:rPr lang="ru-RU" dirty="0"/>
              <a:t>, как мячики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Ножками </a:t>
            </a:r>
            <a:r>
              <a:rPr lang="ru-RU" dirty="0"/>
              <a:t>топочут, </a:t>
            </a:r>
            <a:endParaRPr lang="ru-RU" dirty="0" smtClean="0"/>
          </a:p>
          <a:p>
            <a:r>
              <a:rPr lang="ru-RU" dirty="0" smtClean="0"/>
              <a:t>Весело хохочут.</a:t>
            </a:r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67" y="340297"/>
            <a:ext cx="3940034" cy="2621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50" y="3501008"/>
            <a:ext cx="4143918" cy="310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10334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17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20" y="2233139"/>
            <a:ext cx="4245754" cy="3184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2233138"/>
            <a:ext cx="4258638" cy="3193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4363" y="476672"/>
            <a:ext cx="413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Всем полезно без сомненья</a:t>
            </a:r>
          </a:p>
          <a:p>
            <a:r>
              <a:rPr lang="ru-RU" sz="2400" dirty="0" smtClean="0"/>
              <a:t>Все, что связано с движеньем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7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84704"/>
            <a:ext cx="33492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Чтоб </a:t>
            </a:r>
            <a:r>
              <a:rPr lang="ru-RU" dirty="0"/>
              <a:t>проворным стать атлетом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Проведем мы эстафету. </a:t>
            </a:r>
            <a:endParaRPr lang="ru-RU" dirty="0" smtClean="0"/>
          </a:p>
          <a:p>
            <a:r>
              <a:rPr lang="ru-RU" dirty="0" smtClean="0"/>
              <a:t> Будем </a:t>
            </a:r>
            <a:r>
              <a:rPr lang="ru-RU" dirty="0"/>
              <a:t>бегать быстро, дружно, </a:t>
            </a:r>
            <a:endParaRPr lang="ru-RU" dirty="0" smtClean="0"/>
          </a:p>
          <a:p>
            <a:r>
              <a:rPr lang="ru-RU" dirty="0" smtClean="0"/>
              <a:t> Победить </a:t>
            </a:r>
            <a:r>
              <a:rPr lang="ru-RU" dirty="0"/>
              <a:t>нам очень нужно!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2630"/>
            <a:ext cx="4022040" cy="301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4145632" cy="310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28" y="3487215"/>
            <a:ext cx="3953836" cy="296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4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6" b="1"/>
          <a:stretch/>
        </p:blipFill>
        <p:spPr>
          <a:xfrm rot="5400000">
            <a:off x="-160538" y="1543081"/>
            <a:ext cx="3566128" cy="279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2" t="-831" r="19600" b="831"/>
          <a:stretch/>
        </p:blipFill>
        <p:spPr>
          <a:xfrm>
            <a:off x="6084168" y="1130437"/>
            <a:ext cx="2758161" cy="3706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94724" y="566508"/>
            <a:ext cx="2428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Развиваем глазомер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4445" y="2324079"/>
            <a:ext cx="3514417" cy="2533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4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48680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дождика приятно </a:t>
            </a:r>
            <a:r>
              <a:rPr lang="ru-RU" sz="2000" dirty="0" smtClean="0"/>
              <a:t>пробежаться </a:t>
            </a:r>
            <a:r>
              <a:rPr lang="ru-RU" sz="2000" dirty="0"/>
              <a:t>босиком.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тёплой речке </a:t>
            </a:r>
            <a:r>
              <a:rPr lang="ru-RU" sz="2000" dirty="0" smtClean="0"/>
              <a:t>искупаться</a:t>
            </a:r>
            <a:r>
              <a:rPr lang="ru-RU" sz="2000" dirty="0"/>
              <a:t>,</a:t>
            </a:r>
            <a:r>
              <a:rPr lang="ru-RU" sz="2000" dirty="0" smtClean="0"/>
              <a:t> </a:t>
            </a:r>
            <a:r>
              <a:rPr lang="ru-RU" sz="2000" dirty="0"/>
              <a:t>и</a:t>
            </a:r>
            <a:r>
              <a:rPr lang="ru-RU" sz="2000" dirty="0" smtClean="0"/>
              <a:t>з </a:t>
            </a:r>
            <a:r>
              <a:rPr lang="ru-RU" sz="2000" dirty="0"/>
              <a:t>песка построить </a:t>
            </a:r>
            <a:r>
              <a:rPr lang="ru-RU" sz="2000" dirty="0" smtClean="0"/>
              <a:t>дом.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66" y="2132856"/>
            <a:ext cx="4211313" cy="3256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080454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9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4" y="3257616"/>
            <a:ext cx="3816424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8"/>
          <a:stretch/>
        </p:blipFill>
        <p:spPr>
          <a:xfrm>
            <a:off x="4905044" y="260648"/>
            <a:ext cx="3830127" cy="2786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25180"/>
            <a:ext cx="4254267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27584" y="920955"/>
            <a:ext cx="3357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 водой мы любим поиграть,</a:t>
            </a:r>
          </a:p>
          <a:p>
            <a:r>
              <a:rPr lang="ru-RU" sz="2000" dirty="0" smtClean="0"/>
              <a:t>Кораблики в нее пускать.</a:t>
            </a:r>
          </a:p>
          <a:p>
            <a:r>
              <a:rPr lang="ru-RU" sz="2000" dirty="0" smtClean="0"/>
              <a:t>И в ванночке, и в тазике -</a:t>
            </a:r>
          </a:p>
          <a:p>
            <a:r>
              <a:rPr lang="ru-RU" sz="2000" dirty="0" smtClean="0"/>
              <a:t>Такие мы проказники!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35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230621" cy="317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76" y="2060848"/>
            <a:ext cx="4104456" cy="315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140590" y="726710"/>
            <a:ext cx="726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  <a:cs typeface="Times New Roman" pitchFamily="18" charset="0"/>
              </a:rPr>
              <a:t>Вода</a:t>
            </a:r>
            <a:r>
              <a:rPr lang="ru-RU" sz="2400" dirty="0" smtClean="0">
                <a:latin typeface="+mj-lt"/>
              </a:rPr>
              <a:t> нам помогает жить,  мы очень </a:t>
            </a:r>
            <a:r>
              <a:rPr lang="ru-RU" sz="2400" dirty="0" smtClean="0">
                <a:latin typeface="+mj-lt"/>
                <a:cs typeface="Times New Roman" pitchFamily="18" charset="0"/>
              </a:rPr>
              <a:t>любим</a:t>
            </a:r>
            <a:r>
              <a:rPr lang="ru-RU" sz="2400" dirty="0" smtClean="0">
                <a:latin typeface="+mj-lt"/>
              </a:rPr>
              <a:t> воду пить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46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3888432" cy="2916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78" y="3500511"/>
            <a:ext cx="3899925" cy="292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7"/>
          <a:stretch/>
        </p:blipFill>
        <p:spPr>
          <a:xfrm rot="5400000">
            <a:off x="289539" y="2433107"/>
            <a:ext cx="4340665" cy="3645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5134" y="908720"/>
            <a:ext cx="322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Наблюдаем за погодой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43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34" y="548680"/>
            <a:ext cx="3695698" cy="2771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6080"/>
            <a:ext cx="3600400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3" t="20879" r="5838" b="1"/>
          <a:stretch/>
        </p:blipFill>
        <p:spPr>
          <a:xfrm>
            <a:off x="3581408" y="3502784"/>
            <a:ext cx="1848919" cy="2294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41" y="3502784"/>
            <a:ext cx="3046722" cy="2285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4" y="3520790"/>
            <a:ext cx="3059832" cy="2294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-891480"/>
            <a:ext cx="80648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sz="3600" dirty="0" smtClean="0"/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Цель летне-оздоровительной работы   </a:t>
            </a:r>
            <a:r>
              <a:rPr lang="ru-RU" sz="3200" b="1" dirty="0">
                <a:solidFill>
                  <a:srgbClr val="C00000"/>
                </a:solidFill>
              </a:rPr>
              <a:t>– создание в группе и на участке эффективных условий  для полноценной работы по оздоровлению и коррекции зрения детей в летний </a:t>
            </a:r>
            <a:r>
              <a:rPr lang="ru-RU" sz="3200" b="1" dirty="0" smtClean="0">
                <a:solidFill>
                  <a:srgbClr val="C00000"/>
                </a:solidFill>
              </a:rPr>
              <a:t>период</a:t>
            </a:r>
            <a:r>
              <a:rPr lang="ru-RU" sz="3200" dirty="0" smtClean="0">
                <a:solidFill>
                  <a:srgbClr val="C00000"/>
                </a:solidFill>
              </a:rPr>
              <a:t>. 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0326" y="309191"/>
            <a:ext cx="529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Как у нас в садочке выросли цветочки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12832"/>
            <a:ext cx="3346347" cy="2509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9" y="1212832"/>
            <a:ext cx="3346348" cy="2509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22505"/>
            <a:ext cx="3391765" cy="2543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0" y="3922505"/>
            <a:ext cx="3391764" cy="2543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6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086" y="1843514"/>
            <a:ext cx="4451986" cy="3338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2548" y="1843514"/>
            <a:ext cx="4451985" cy="3338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7079" y="423958"/>
            <a:ext cx="518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 огороде и саду я помощником расту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53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19169"/>
            <a:ext cx="5556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Вырастили овощи собственными руками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68886"/>
            <a:ext cx="3672408" cy="26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"/>
          <a:stretch/>
        </p:blipFill>
        <p:spPr>
          <a:xfrm>
            <a:off x="672130" y="3842217"/>
            <a:ext cx="3606904" cy="280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0" y="868886"/>
            <a:ext cx="3618341" cy="263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/>
          <a:stretch/>
        </p:blipFill>
        <p:spPr>
          <a:xfrm>
            <a:off x="4860032" y="3861048"/>
            <a:ext cx="3672408" cy="280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5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90" y="2001725"/>
            <a:ext cx="4326432" cy="32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2" y="2001724"/>
            <a:ext cx="4326432" cy="32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555413"/>
            <a:ext cx="623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Изучаем правила дорожного движения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55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8077" y="720697"/>
            <a:ext cx="3470424" cy="2602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149" y="2788457"/>
            <a:ext cx="3447781" cy="25858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971" y="2060848"/>
            <a:ext cx="4032448" cy="3024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085" y="561417"/>
            <a:ext cx="284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Едем к бабушке в деревню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5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2998"/>
            <a:ext cx="4590480" cy="3348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42873"/>
            <a:ext cx="3510360" cy="2632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565" y="1154440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Рисуем лето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3" y="3842873"/>
            <a:ext cx="3510359" cy="2632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5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9" y="3883878"/>
            <a:ext cx="3778594" cy="2794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9" y="980727"/>
            <a:ext cx="3778594" cy="275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07100"/>
            <a:ext cx="3678886" cy="275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678886" cy="275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457398" y="245849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 гостях у сказки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060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19998"/>
            <a:ext cx="2822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Празднуем День России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822543"/>
            <a:ext cx="3799089" cy="2849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61047"/>
            <a:ext cx="3813186" cy="2859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81" y="836712"/>
            <a:ext cx="3816066" cy="2852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89" y="3861047"/>
            <a:ext cx="3813187" cy="2859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9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D04~1\AppData\Local\Temp\Rar$DIa0.581\IMG-20170617-WA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5" y="908720"/>
            <a:ext cx="3384377" cy="2509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0D04~1\AppData\Local\Temp\Rar$DIa0.661\IMG-20170617-WA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12797"/>
            <a:ext cx="3384376" cy="2509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0D04~1\AppData\Local\Temp\Rar$DIa0.185\P70616-104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2" y="3717032"/>
            <a:ext cx="3309986" cy="2482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9924" y="204994"/>
            <a:ext cx="355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Малые Летние олимпийские игры</a:t>
            </a:r>
            <a:endParaRPr lang="ru-RU" dirty="0"/>
          </a:p>
        </p:txBody>
      </p:sp>
      <p:pic>
        <p:nvPicPr>
          <p:cNvPr id="1029" name="Picture 5" descr="C:\Users\0D04~1\AppData\Local\Temp\Rar$DIa0.709\IMG-20170617-WA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738207"/>
            <a:ext cx="3384376" cy="2482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908720"/>
            <a:ext cx="30361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Бродит </a:t>
            </a:r>
            <a:r>
              <a:rPr lang="ru-RU" dirty="0"/>
              <a:t>осень рядом где-то, </a:t>
            </a:r>
            <a:br>
              <a:rPr lang="ru-RU" dirty="0"/>
            </a:br>
            <a:r>
              <a:rPr lang="ru-RU" dirty="0"/>
              <a:t>Пробирается бочком. </a:t>
            </a:r>
            <a:br>
              <a:rPr lang="ru-RU" dirty="0"/>
            </a:br>
            <a:r>
              <a:rPr lang="ru-RU" dirty="0"/>
              <a:t>И среди тепла и света </a:t>
            </a:r>
            <a:br>
              <a:rPr lang="ru-RU" dirty="0"/>
            </a:br>
            <a:r>
              <a:rPr lang="ru-RU" dirty="0"/>
              <a:t>Желтый лист упал ничком.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Спрячу я листок приметный, </a:t>
            </a:r>
            <a:br>
              <a:rPr lang="ru-RU" dirty="0"/>
            </a:br>
            <a:r>
              <a:rPr lang="ru-RU" dirty="0"/>
              <a:t>В свой кармашек положу – </a:t>
            </a:r>
            <a:br>
              <a:rPr lang="ru-RU" dirty="0"/>
            </a:br>
            <a:r>
              <a:rPr lang="ru-RU" dirty="0"/>
              <a:t>Пусть еще побудет лето, </a:t>
            </a:r>
            <a:br>
              <a:rPr lang="ru-RU" dirty="0"/>
            </a:br>
            <a:r>
              <a:rPr lang="ru-RU" dirty="0"/>
              <a:t>Я его посторожу!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939" y="965701"/>
            <a:ext cx="5640425" cy="423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52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836712"/>
            <a:ext cx="67687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Задачи: </a:t>
            </a:r>
          </a:p>
          <a:p>
            <a:pPr algn="ctr"/>
            <a:endParaRPr lang="ru-RU" b="1" dirty="0"/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</a:rPr>
              <a:t>Создание развивающей среды, обеспечивающей охрану здоровья детей, предупреждение травматизма;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</a:rPr>
              <a:t>сохранение </a:t>
            </a:r>
            <a:r>
              <a:rPr lang="ru-RU" sz="2000" b="1" dirty="0">
                <a:solidFill>
                  <a:srgbClr val="C00000"/>
                </a:solidFill>
              </a:rPr>
              <a:t>и укрепление физического и психического здоровья дошкольников;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C00000"/>
                </a:solidFill>
              </a:rPr>
              <a:t>создание условий для физического развития детей с нарушением зрения;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C00000"/>
                </a:solidFill>
              </a:rPr>
              <a:t>активизация и упражнение зрительных функций в процессе физического воспитания;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</a:rPr>
              <a:t>формирование у дошкольников навыков к здоровому образу жизни;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</a:rPr>
              <a:t>осуществление </a:t>
            </a:r>
            <a:r>
              <a:rPr lang="ru-RU" sz="2000" b="1" dirty="0">
                <a:solidFill>
                  <a:srgbClr val="C00000"/>
                </a:solidFill>
              </a:rPr>
              <a:t>педагогического просвещения родителей по вопросам воспитания и оздоровления детей в летний период</a:t>
            </a:r>
            <a:r>
              <a:rPr lang="ru-RU" b="1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3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6973" r="5623" b="8928"/>
          <a:stretch/>
        </p:blipFill>
        <p:spPr>
          <a:xfrm>
            <a:off x="4568043" y="4221088"/>
            <a:ext cx="2703204" cy="193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3062" r="2072" b="11570"/>
          <a:stretch/>
        </p:blipFill>
        <p:spPr>
          <a:xfrm>
            <a:off x="1115616" y="4221088"/>
            <a:ext cx="2702859" cy="193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4643" r="453" b="-1328"/>
          <a:stretch/>
        </p:blipFill>
        <p:spPr>
          <a:xfrm rot="5400000">
            <a:off x="1138038" y="1549920"/>
            <a:ext cx="2763194" cy="2014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r="2037" b="-2288"/>
          <a:stretch/>
        </p:blipFill>
        <p:spPr>
          <a:xfrm rot="5400000">
            <a:off x="4609084" y="1525502"/>
            <a:ext cx="2703695" cy="2004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88733" y="417348"/>
            <a:ext cx="29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Работа с родителями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23" y="1990080"/>
            <a:ext cx="4320480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4" y="1990080"/>
            <a:ext cx="4176116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15816" y="692696"/>
            <a:ext cx="287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Участие в вебинарах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2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3197620"/>
            <a:ext cx="2179142" cy="3082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72" y="908720"/>
            <a:ext cx="2798726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72" y="3221636"/>
            <a:ext cx="2162164" cy="3058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4" y="188641"/>
            <a:ext cx="3818740" cy="27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4599" y="209603"/>
            <a:ext cx="364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Участие педагогов и детей в конкурсах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1184" y="2348880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73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Оформление участка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>
          <a:xfrm>
            <a:off x="660738" y="3501007"/>
            <a:ext cx="3479213" cy="2602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92" y="3501008"/>
            <a:ext cx="3545973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92" y="836712"/>
            <a:ext cx="3519156" cy="243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456384" cy="243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5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>
          <a:xfrm>
            <a:off x="268824" y="332656"/>
            <a:ext cx="4176464" cy="2879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298554"/>
            <a:ext cx="3955683" cy="2879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9288"/>
          <a:stretch/>
        </p:blipFill>
        <p:spPr>
          <a:xfrm>
            <a:off x="268824" y="3429000"/>
            <a:ext cx="4176465" cy="2632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6"/>
          <a:stretch/>
        </p:blipFill>
        <p:spPr>
          <a:xfrm>
            <a:off x="4915513" y="3429000"/>
            <a:ext cx="3923928" cy="2652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6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980728"/>
            <a:ext cx="4104456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000" dirty="0"/>
              <a:t>Как тебя мы любим, лето! </a:t>
            </a:r>
            <a:endParaRPr lang="ru-RU" sz="2000" dirty="0" smtClean="0"/>
          </a:p>
          <a:p>
            <a:r>
              <a:rPr lang="ru-RU" sz="2000" dirty="0" smtClean="0"/>
              <a:t>Лето</a:t>
            </a:r>
            <a:r>
              <a:rPr lang="ru-RU" sz="2000" dirty="0"/>
              <a:t>! Ты ещё побудь! </a:t>
            </a:r>
            <a:endParaRPr lang="ru-RU" sz="2000" dirty="0" smtClean="0"/>
          </a:p>
          <a:p>
            <a:r>
              <a:rPr lang="ru-RU" sz="2000" dirty="0" smtClean="0"/>
              <a:t>Хорошо</a:t>
            </a:r>
            <a:r>
              <a:rPr lang="ru-RU" sz="2000" dirty="0"/>
              <a:t>, когда есть лето! </a:t>
            </a:r>
            <a:endParaRPr lang="ru-RU" sz="2000" dirty="0" smtClean="0"/>
          </a:p>
          <a:p>
            <a:r>
              <a:rPr lang="ru-RU" sz="2000" dirty="0" smtClean="0"/>
              <a:t>Сил </a:t>
            </a:r>
            <a:r>
              <a:rPr lang="ru-RU" sz="2000" dirty="0"/>
              <a:t>набраться, отдохнуть!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812"/>
            <a:ext cx="5118039" cy="3070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68666"/>
            <a:ext cx="3985030" cy="2988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7"/>
          <a:stretch/>
        </p:blipFill>
        <p:spPr>
          <a:xfrm>
            <a:off x="4671039" y="3675874"/>
            <a:ext cx="4271081" cy="2984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/>
          <a:stretch/>
        </p:blipFill>
        <p:spPr>
          <a:xfrm>
            <a:off x="5076056" y="2103502"/>
            <a:ext cx="3670903" cy="3271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" y="2132856"/>
            <a:ext cx="4283968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27784" y="620688"/>
            <a:ext cx="3791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Дети, стройтесь по порядку</a:t>
            </a:r>
          </a:p>
          <a:p>
            <a:r>
              <a:rPr lang="ru-RU" sz="2400" dirty="0" smtClean="0"/>
              <a:t>На веселую зарядку!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520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6834"/>
            <a:ext cx="3941930" cy="2956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Анна\Downloads\IMG_2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8189"/>
            <a:ext cx="3672408" cy="2754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на\Downloads\IMG_2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88190"/>
            <a:ext cx="3707904" cy="2754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060" y="1271838"/>
            <a:ext cx="3501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Гимнастика после сна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57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48680"/>
            <a:ext cx="3353544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0734"/>
            <a:ext cx="5220072" cy="3915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764704"/>
            <a:ext cx="347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Солнце, воздух и вода-</a:t>
            </a:r>
          </a:p>
          <a:p>
            <a:r>
              <a:rPr lang="ru-RU" sz="2400" dirty="0" smtClean="0"/>
              <a:t>Наши лучшие друзья!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11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1093</TotalTime>
  <Words>327</Words>
  <Application>Microsoft Office PowerPoint</Application>
  <PresentationFormat>Экран (4:3)</PresentationFormat>
  <Paragraphs>69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Оформление участка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ЛОП в средней группе</dc:title>
  <dc:creator>anyasemakina@outlook.com</dc:creator>
  <cp:lastModifiedBy>anyasemakina@outlook.com</cp:lastModifiedBy>
  <cp:revision>169</cp:revision>
  <dcterms:created xsi:type="dcterms:W3CDTF">2017-08-26T14:19:42Z</dcterms:created>
  <dcterms:modified xsi:type="dcterms:W3CDTF">2017-09-01T04:55:01Z</dcterms:modified>
</cp:coreProperties>
</file>