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1935" autoAdjust="0"/>
  </p:normalViewPr>
  <p:slideViewPr>
    <p:cSldViewPr>
      <p:cViewPr>
        <p:scale>
          <a:sx n="60" d="100"/>
          <a:sy n="60" d="100"/>
        </p:scale>
        <p:origin x="-165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615DE-FC0A-4F49-A8EF-8192BF58924F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72655-B3E4-44A0-A9B3-B7C303E7DA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72655-B3E4-44A0-A9B3-B7C303E7DAE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2C933-3100-4A4A-B6F0-DE7768123C20}" type="datetimeFigureOut">
              <a:rPr lang="ru-RU" smtClean="0"/>
              <a:pPr/>
              <a:t>19.08.2016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D209E-D0D1-4D5E-BB73-2130D04CD6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kyclipart.ru/uploads/posts/2011-03/1300683326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8" name="Picture 4" descr="http://7lepestok.umi.ru/images/cms/data/571664d824b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85704"/>
            <a:ext cx="5860495" cy="65722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14876" y="1357298"/>
            <a:ext cx="428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3240" y="171448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285984" y="3429000"/>
            <a:ext cx="18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215074" y="271462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000760" y="414338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4714876" y="514351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?</a:t>
            </a:r>
            <a:endParaRPr lang="ru-RU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3240" y="48577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?</a:t>
            </a:r>
            <a:endParaRPr lang="ru-RU" sz="32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boombob.ru/img/picture/Apr/03/a03786991b3c44f52f722a49df78d4b9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267330"/>
            <a:ext cx="4666236" cy="3590670"/>
          </a:xfrm>
          <a:prstGeom prst="rect">
            <a:avLst/>
          </a:prstGeom>
          <a:noFill/>
        </p:spPr>
      </p:pic>
      <p:pic>
        <p:nvPicPr>
          <p:cNvPr id="25604" name="Picture 4" descr="http://besidethestream.com/wp-content/uploads/2008/05/beave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62500" cy="3305175"/>
          </a:xfrm>
          <a:prstGeom prst="rect">
            <a:avLst/>
          </a:prstGeom>
          <a:noFill/>
        </p:spPr>
      </p:pic>
      <p:pic>
        <p:nvPicPr>
          <p:cNvPr id="25606" name="Picture 6" descr="http://animalfotos.ru/photo/47/472cf6d99330bd35777ba207b8def8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"/>
            <a:ext cx="4357686" cy="3279124"/>
          </a:xfrm>
          <a:prstGeom prst="rect">
            <a:avLst/>
          </a:prstGeom>
          <a:noFill/>
        </p:spPr>
      </p:pic>
      <p:pic>
        <p:nvPicPr>
          <p:cNvPr id="25608" name="Picture 8" descr="http://sovetsk39.ru/news/data/upimages/2013-05-12-18-25-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68265"/>
            <a:ext cx="4786314" cy="35897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428860" y="0"/>
            <a:ext cx="4429156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Как называется дом бобра? (Нора)</a:t>
            </a: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://myltserial.com/wp-content/uploads/2014/06/d8e5567b221b-%D0%BA%D0%BE%D0%BF%D0%B8%D1%8F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4584" name="Picture 8" descr="http://www.playcast.ru/uploads/2015/07/05/1421904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285860"/>
            <a:ext cx="3929089" cy="39290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 flipH="1">
            <a:off x="3000364" y="1071546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«Заячья зарядка»</a:t>
            </a:r>
            <a:endParaRPr lang="ru-RU" sz="32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v3wall.com/wallpaper/1600_1200/1001/1600_1200_201001311237113237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32" name="Picture 8" descr="http://okartinkah.ru/img/kartinki-dlya-detey-zhivotnye-narisovannye-1612/kartinki-dlya-detey-zhivotnye-narisovannye-4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95947">
            <a:off x="4900637" y="3196518"/>
            <a:ext cx="4249087" cy="2984186"/>
          </a:xfrm>
          <a:prstGeom prst="rect">
            <a:avLst/>
          </a:prstGeom>
          <a:noFill/>
        </p:spPr>
      </p:pic>
      <p:pic>
        <p:nvPicPr>
          <p:cNvPr id="1034" name="Picture 10" descr="https://www.colourbox.com/preview/5547855-basket-with-berrie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3786190"/>
            <a:ext cx="1990862" cy="1968465"/>
          </a:xfrm>
          <a:prstGeom prst="rect">
            <a:avLst/>
          </a:prstGeom>
          <a:noFill/>
        </p:spPr>
      </p:pic>
      <p:pic>
        <p:nvPicPr>
          <p:cNvPr id="1036" name="Picture 12" descr="http://s0.pic4you.ru/allimage/y2012/01-09/12216/158635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0"/>
            <a:ext cx="1752253" cy="3000396"/>
          </a:xfrm>
          <a:prstGeom prst="rect">
            <a:avLst/>
          </a:prstGeom>
          <a:noFill/>
        </p:spPr>
      </p:pic>
      <p:pic>
        <p:nvPicPr>
          <p:cNvPr id="1038" name="Picture 14" descr="http://www.clubecandoca.com.br/images/growing-up-i5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0" y="0"/>
            <a:ext cx="4054588" cy="30003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14480" y="0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нас объединяет с животными? (Питание, дыхание, рост)</a:t>
            </a: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9 0.14262 C -0.20225 0.13291 -0.41458 0.12367 -0.57066 0.14124 C -0.72656 0.15903 -0.85989 0.22977 -0.92482 0.24988 C -0.98958 0.27045 -0.97517 0.26652 -0.96041 0.26259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9806E-6 L -0.48542 0.008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randomwallpapers.net/colorful-powerpoint-cool-1920x1200-wallpaper1521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6" cy="6858000"/>
          </a:xfrm>
          <a:prstGeom prst="rect">
            <a:avLst/>
          </a:prstGeom>
          <a:noFill/>
        </p:spPr>
      </p:pic>
      <p:pic>
        <p:nvPicPr>
          <p:cNvPr id="27656" name="Picture 8" descr="http://icons-ak.wunderground.com/data/wximagenew/s/SNHphotos/463-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357694"/>
            <a:ext cx="3357586" cy="2199219"/>
          </a:xfrm>
          <a:prstGeom prst="rect">
            <a:avLst/>
          </a:prstGeom>
          <a:noFill/>
        </p:spPr>
      </p:pic>
      <p:pic>
        <p:nvPicPr>
          <p:cNvPr id="27658" name="Picture 10" descr="http://www.animalplanethd.com/wp-content/uploads/2014/11/Grizzly_Desktop_Pictures_animalplanethd.com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3401810" cy="2143140"/>
          </a:xfrm>
          <a:prstGeom prst="rect">
            <a:avLst/>
          </a:prstGeom>
          <a:noFill/>
        </p:spPr>
      </p:pic>
      <p:pic>
        <p:nvPicPr>
          <p:cNvPr id="27662" name="Picture 14" descr="http://tapety.tja.pl/obrazki/tja_normalne/112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428604"/>
            <a:ext cx="3492219" cy="2214578"/>
          </a:xfrm>
          <a:prstGeom prst="rect">
            <a:avLst/>
          </a:prstGeom>
          <a:noFill/>
        </p:spPr>
      </p:pic>
      <p:pic>
        <p:nvPicPr>
          <p:cNvPr id="27664" name="Picture 16" descr="http://www.mediaupload.de/uploads/0/8295fd700fe872a4411e7ec58f7dc2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6" y="4429132"/>
            <a:ext cx="3397274" cy="2143140"/>
          </a:xfrm>
          <a:prstGeom prst="rect">
            <a:avLst/>
          </a:prstGeom>
          <a:noFill/>
        </p:spPr>
      </p:pic>
      <p:pic>
        <p:nvPicPr>
          <p:cNvPr id="12" name="Picture 12" descr="http://festival.1september.ru/articles/633586/presentation/img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2428868"/>
            <a:ext cx="2714644" cy="203598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14678" y="0"/>
            <a:ext cx="3286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Животные и их детеныши</a:t>
            </a:r>
            <a:endParaRPr lang="ru-RU" sz="20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otohomka.ru/images/Sep/27/546728aa761d44cf6c6ba82f005122e8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</p:spPr>
      </p:pic>
      <p:pic>
        <p:nvPicPr>
          <p:cNvPr id="28676" name="Picture 4" descr="http://s.fishki.net/upload/users/2016/01/08/392478/3a02459969470987407b43c416e9676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2500306"/>
            <a:ext cx="3002272" cy="2000264"/>
          </a:xfrm>
          <a:prstGeom prst="rect">
            <a:avLst/>
          </a:prstGeom>
          <a:noFill/>
        </p:spPr>
      </p:pic>
      <p:pic>
        <p:nvPicPr>
          <p:cNvPr id="28677" name="Picture 5" descr="C:\Users\вера\Desktop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500306"/>
            <a:ext cx="2857520" cy="2047875"/>
          </a:xfrm>
          <a:prstGeom prst="rect">
            <a:avLst/>
          </a:prstGeom>
          <a:noFill/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87154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Какого цвета шубка зайца зимой? (белая), А белки зимой? (серая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moemesto.ru/detsad4/file/14630800/sa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850" cy="6858000"/>
          </a:xfrm>
          <a:prstGeom prst="rect">
            <a:avLst/>
          </a:prstGeom>
          <a:noFill/>
        </p:spPr>
      </p:pic>
      <p:pic>
        <p:nvPicPr>
          <p:cNvPr id="29699" name="Picture 3" descr="C:\Users\вера\Desktop\4617878_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071678"/>
            <a:ext cx="3071834" cy="2273157"/>
          </a:xfrm>
          <a:prstGeom prst="rect">
            <a:avLst/>
          </a:prstGeom>
          <a:noFill/>
        </p:spPr>
      </p:pic>
      <p:pic>
        <p:nvPicPr>
          <p:cNvPr id="29701" name="Picture 5" descr="http://img-fotki.yandex.ru/get/6300/50826513.e2/0_99d03_1cc8efe3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071678"/>
            <a:ext cx="3048021" cy="2286016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5725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Какого цвета шубка зайца летом (серая). А белки? (рыжая)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g1.liveinternet.ru/images/attach/c/4/79/970/79970861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4849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3108" y="1428736"/>
            <a:ext cx="4929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Спасибо </a:t>
            </a:r>
          </a:p>
          <a:p>
            <a:pPr algn="ctr"/>
            <a:r>
              <a:rPr lang="ru-RU" sz="6000" dirty="0" smtClean="0"/>
              <a:t>за </a:t>
            </a:r>
          </a:p>
          <a:p>
            <a:pPr algn="ctr"/>
            <a:r>
              <a:rPr lang="ru-RU" sz="6000" dirty="0" smtClean="0"/>
              <a:t>внимание !</a:t>
            </a:r>
            <a:endParaRPr lang="ru-RU" sz="6000" dirty="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kyclipart.ru/uploads/posts/2011-03/1300683326_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8" name="Picture 4" descr="http://7lepestok.umi.ru/images/cms/data/571664d824b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85704"/>
            <a:ext cx="5860495" cy="65722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00496" y="1000108"/>
            <a:ext cx="1857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Стройный, быстрый, Рога ветвисты</a:t>
            </a:r>
          </a:p>
          <a:p>
            <a:r>
              <a:rPr lang="ru-RU" sz="1400" dirty="0" smtClean="0"/>
              <a:t>Пасется весь день</a:t>
            </a:r>
          </a:p>
          <a:p>
            <a:r>
              <a:rPr lang="ru-RU" sz="1400" dirty="0" smtClean="0"/>
              <a:t>Кто же это?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85984" y="1428736"/>
            <a:ext cx="1928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Не мышь и не птица</a:t>
            </a:r>
          </a:p>
          <a:p>
            <a:r>
              <a:rPr lang="ru-RU" sz="1400" dirty="0" smtClean="0"/>
              <a:t>В лесу резвится</a:t>
            </a:r>
          </a:p>
          <a:p>
            <a:r>
              <a:rPr lang="ru-RU" sz="1400" dirty="0" smtClean="0"/>
              <a:t>На деревьях живет</a:t>
            </a:r>
          </a:p>
          <a:p>
            <a:r>
              <a:rPr lang="ru-RU" sz="1400" dirty="0" smtClean="0"/>
              <a:t>И орешки грызет.</a:t>
            </a:r>
          </a:p>
          <a:p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643042" y="2786059"/>
            <a:ext cx="16430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Хитрая плутовка</a:t>
            </a:r>
          </a:p>
          <a:p>
            <a:r>
              <a:rPr lang="ru-RU" sz="1400" dirty="0" smtClean="0"/>
              <a:t>Рыжая головка</a:t>
            </a:r>
          </a:p>
          <a:p>
            <a:r>
              <a:rPr lang="ru-RU" sz="1400" dirty="0" smtClean="0"/>
              <a:t>Хвост пушистый – краса</a:t>
            </a:r>
          </a:p>
          <a:p>
            <a:r>
              <a:rPr lang="ru-RU" sz="1400" dirty="0" smtClean="0"/>
              <a:t>А зовут ее…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643570" y="2357430"/>
            <a:ext cx="1928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Шубка – иголки,</a:t>
            </a:r>
          </a:p>
          <a:p>
            <a:r>
              <a:rPr lang="ru-RU" sz="1400" dirty="0" smtClean="0"/>
              <a:t>Свернется он – колкий</a:t>
            </a:r>
          </a:p>
          <a:p>
            <a:r>
              <a:rPr lang="ru-RU" sz="1400" dirty="0" smtClean="0"/>
              <a:t>Рукой не возьмешь,</a:t>
            </a:r>
          </a:p>
          <a:p>
            <a:r>
              <a:rPr lang="ru-RU" sz="1400" dirty="0" smtClean="0"/>
              <a:t>Кто это?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857629"/>
            <a:ext cx="1500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Длинное ухо,</a:t>
            </a:r>
          </a:p>
          <a:p>
            <a:r>
              <a:rPr lang="ru-RU" sz="1400" dirty="0" smtClean="0"/>
              <a:t>Комочек пуха,</a:t>
            </a:r>
          </a:p>
          <a:p>
            <a:r>
              <a:rPr lang="ru-RU" sz="1400" dirty="0" smtClean="0"/>
              <a:t>Прыгает ловко,</a:t>
            </a:r>
          </a:p>
          <a:p>
            <a:r>
              <a:rPr lang="ru-RU" sz="1400" dirty="0" smtClean="0"/>
              <a:t>Любит морковку.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286248" y="4929198"/>
            <a:ext cx="1428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Серый зубастый</a:t>
            </a:r>
          </a:p>
          <a:p>
            <a:r>
              <a:rPr lang="ru-RU" sz="1400" dirty="0" smtClean="0"/>
              <a:t>По полю рыщет</a:t>
            </a:r>
          </a:p>
          <a:p>
            <a:r>
              <a:rPr lang="ru-RU" sz="1400" dirty="0" smtClean="0"/>
              <a:t>Добычу ищет.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5984" y="4643446"/>
            <a:ext cx="20717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Хозяин лесной</a:t>
            </a:r>
          </a:p>
          <a:p>
            <a:r>
              <a:rPr lang="ru-RU" sz="1400" dirty="0" smtClean="0"/>
              <a:t>Просыпается весной</a:t>
            </a:r>
          </a:p>
          <a:p>
            <a:r>
              <a:rPr lang="ru-RU" sz="1400" dirty="0" smtClean="0"/>
              <a:t>А зимой под вьюги вой</a:t>
            </a:r>
          </a:p>
          <a:p>
            <a:r>
              <a:rPr lang="ru-RU" sz="1400" dirty="0" smtClean="0"/>
              <a:t>Спит в избушке снеговой.</a:t>
            </a:r>
            <a:endParaRPr lang="ru-RU" sz="1400" dirty="0"/>
          </a:p>
        </p:txBody>
      </p:sp>
      <p:pic>
        <p:nvPicPr>
          <p:cNvPr id="4100" name="Picture 4" descr="http://www.poser4u.com/AndreasAnimals/andreaanimal%20(12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0"/>
            <a:ext cx="2493544" cy="2786082"/>
          </a:xfrm>
          <a:prstGeom prst="rect">
            <a:avLst/>
          </a:prstGeom>
          <a:noFill/>
        </p:spPr>
      </p:pic>
      <p:pic>
        <p:nvPicPr>
          <p:cNvPr id="4104" name="Picture 8" descr="http://www.playcast.ru/uploads/2015/05/13/1358426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29322" y="1643050"/>
            <a:ext cx="2550189" cy="1857388"/>
          </a:xfrm>
          <a:prstGeom prst="rect">
            <a:avLst/>
          </a:prstGeom>
          <a:noFill/>
        </p:spPr>
      </p:pic>
      <p:pic>
        <p:nvPicPr>
          <p:cNvPr id="4106" name="Picture 10" descr="http://www.playcast.ru/uploads/2015/05/28/1377222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3643314"/>
            <a:ext cx="2714644" cy="2190286"/>
          </a:xfrm>
          <a:prstGeom prst="rect">
            <a:avLst/>
          </a:prstGeom>
          <a:noFill/>
        </p:spPr>
      </p:pic>
      <p:pic>
        <p:nvPicPr>
          <p:cNvPr id="4108" name="Picture 12" descr="http://www.playcast.ru/uploads/2015/10/24/1558614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3571876"/>
            <a:ext cx="2652835" cy="3286124"/>
          </a:xfrm>
          <a:prstGeom prst="rect">
            <a:avLst/>
          </a:prstGeom>
          <a:noFill/>
        </p:spPr>
      </p:pic>
      <p:pic>
        <p:nvPicPr>
          <p:cNvPr id="4110" name="Picture 14" descr="http://www.playcast.ru/uploads/2014/11/17/1066529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20" y="3643290"/>
            <a:ext cx="3415362" cy="3214710"/>
          </a:xfrm>
          <a:prstGeom prst="rect">
            <a:avLst/>
          </a:prstGeom>
          <a:noFill/>
        </p:spPr>
      </p:pic>
      <p:pic>
        <p:nvPicPr>
          <p:cNvPr id="4112" name="Picture 16" descr="http://www.playcast.ru/uploads/2016/03/14/1782482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71670" y="0"/>
            <a:ext cx="1979602" cy="2445250"/>
          </a:xfrm>
          <a:prstGeom prst="rect">
            <a:avLst/>
          </a:prstGeom>
          <a:noFill/>
        </p:spPr>
      </p:pic>
      <p:pic>
        <p:nvPicPr>
          <p:cNvPr id="4116" name="Picture 20" descr="http://kak2z.ru/my_tagimg/img/2015/05/18/141e4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5720" y="1928802"/>
            <a:ext cx="3416293" cy="224792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superbwallpapers.com/wallpapers/animals/resting-deer-25028-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571744"/>
            <a:ext cx="3071803" cy="1727889"/>
          </a:xfrm>
          <a:prstGeom prst="rect">
            <a:avLst/>
          </a:prstGeom>
          <a:noFill/>
        </p:spPr>
      </p:pic>
      <p:pic>
        <p:nvPicPr>
          <p:cNvPr id="1028" name="Picture 4" descr="http://www.widewallpapers.ru/mod/animals/foxes/1600x900/fox-wallpaper-1600x900-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noFill/>
        </p:spPr>
      </p:pic>
      <p:pic>
        <p:nvPicPr>
          <p:cNvPr id="1030" name="Picture 6" descr="http://www.motto.net.ua/download.php?file=201312/1600x900/motto.net.ua-65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86250"/>
            <a:ext cx="4572000" cy="2571750"/>
          </a:xfrm>
          <a:prstGeom prst="rect">
            <a:avLst/>
          </a:prstGeom>
          <a:noFill/>
        </p:spPr>
      </p:pic>
      <p:pic>
        <p:nvPicPr>
          <p:cNvPr id="1032" name="Picture 8" descr="http://www.artleo.com/pic/download.php?file=201503/1920x1080/artleo.com-1327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86256"/>
            <a:ext cx="4571989" cy="2571744"/>
          </a:xfrm>
          <a:prstGeom prst="rect">
            <a:avLst/>
          </a:prstGeom>
          <a:noFill/>
        </p:spPr>
      </p:pic>
      <p:pic>
        <p:nvPicPr>
          <p:cNvPr id="1034" name="Picture 10" descr="http://simkl.in/fanart/10/1065102d89e383720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10" y="0"/>
            <a:ext cx="4571990" cy="2571744"/>
          </a:xfrm>
          <a:prstGeom prst="rect">
            <a:avLst/>
          </a:prstGeom>
          <a:noFill/>
        </p:spPr>
      </p:pic>
      <p:pic>
        <p:nvPicPr>
          <p:cNvPr id="1038" name="Picture 14" descr="http://www.motto.net.ua/pic/201412/1920x1080/motto.net.ua-878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571744"/>
            <a:ext cx="3048021" cy="1714512"/>
          </a:xfrm>
          <a:prstGeom prst="rect">
            <a:avLst/>
          </a:prstGeom>
          <a:noFill/>
        </p:spPr>
      </p:pic>
      <p:pic>
        <p:nvPicPr>
          <p:cNvPr id="1040" name="Picture 16" descr="http://www.artleo.com/pic/download.php?file=201406/1920x1080/artleo.com-775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V="1">
            <a:off x="6078656" y="2571744"/>
            <a:ext cx="3065344" cy="1724256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fonstola.ru/download.php?file=201307/1600x900/fonstola.ru-10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3500438"/>
          </a:xfrm>
          <a:prstGeom prst="rect">
            <a:avLst/>
          </a:prstGeom>
          <a:noFill/>
        </p:spPr>
      </p:pic>
      <p:pic>
        <p:nvPicPr>
          <p:cNvPr id="18436" name="Picture 4" descr="http://i.ytimg.com/vi/BMuCkOUgcfo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750" y="0"/>
            <a:ext cx="4511250" cy="3500438"/>
          </a:xfrm>
          <a:prstGeom prst="rect">
            <a:avLst/>
          </a:prstGeom>
          <a:noFill/>
        </p:spPr>
      </p:pic>
      <p:pic>
        <p:nvPicPr>
          <p:cNvPr id="18438" name="Picture 6" descr="http://kiberfon.ucoz.ru/_ph/18/519533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643438" cy="3357562"/>
          </a:xfrm>
          <a:prstGeom prst="rect">
            <a:avLst/>
          </a:prstGeom>
          <a:noFill/>
        </p:spPr>
      </p:pic>
      <p:pic>
        <p:nvPicPr>
          <p:cNvPr id="18440" name="Picture 8" descr="https://im3-tub-ru.yandex.net/i?id=538986b47bb783c7a14d3a4d52b48946&amp;n=33&amp;h=215&amp;w=3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500438"/>
            <a:ext cx="4500562" cy="335756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0"/>
            <a:ext cx="8643998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Где мы можем встретить диких животных?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500166" y="6572272"/>
            <a:ext cx="1714512" cy="28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Луг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57884" y="3143248"/>
            <a:ext cx="1857388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Водоем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357950" y="6572272"/>
            <a:ext cx="1500198" cy="2857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Лес</a:t>
            </a:r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вера\Desktop\картинки для занятия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0"/>
            <a:ext cx="5429288" cy="428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Как называется дом  Лисы? (Нора)</a:t>
            </a:r>
            <a:endParaRPr lang="ru-RU" sz="20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im1-tub-ru.yandex.net/i?id=7cb8f87db1651e3b0f3af34830b154f6&amp;n=33&amp;h=215&amp;w=3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5" name="Picture 5" descr="C:\Users\вера\Desktop\картинки для занятия\770f535e5564eb60b07e62f6ff45ee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350000" cy="3467100"/>
          </a:xfrm>
          <a:prstGeom prst="rect">
            <a:avLst/>
          </a:prstGeom>
          <a:noFill/>
        </p:spPr>
      </p:pic>
      <p:pic>
        <p:nvPicPr>
          <p:cNvPr id="20486" name="Picture 6" descr="C:\Users\вера\Desktop\картинки для занятия\201404251633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011616"/>
            <a:ext cx="4500562" cy="3846384"/>
          </a:xfrm>
          <a:prstGeom prst="rect">
            <a:avLst/>
          </a:prstGeom>
          <a:noFill/>
        </p:spPr>
      </p:pic>
      <p:sp>
        <p:nvSpPr>
          <p:cNvPr id="5" name="Пятно 1 4"/>
          <p:cNvSpPr/>
          <p:nvPr/>
        </p:nvSpPr>
        <p:spPr>
          <a:xfrm>
            <a:off x="214282" y="3643314"/>
            <a:ext cx="4357718" cy="300039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Как называется дом ежа? (Нора)</a:t>
            </a:r>
            <a:endParaRPr lang="ru-RU" sz="2000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desktopwallpapers.org.ua/download.php?img=201110/1920x1080/desktopwallpapers.org.ua-60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21" cy="6858000"/>
          </a:xfrm>
          <a:prstGeom prst="rect">
            <a:avLst/>
          </a:prstGeom>
          <a:noFill/>
        </p:spPr>
      </p:pic>
      <p:pic>
        <p:nvPicPr>
          <p:cNvPr id="22533" name="Picture 5" descr="C:\Users\вера\Desktop\картинки для занятия\белка в дупл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373" y="0"/>
            <a:ext cx="5724627" cy="4000504"/>
          </a:xfrm>
          <a:prstGeom prst="rect">
            <a:avLst/>
          </a:prstGeom>
          <a:noFill/>
        </p:spPr>
      </p:pic>
      <p:pic>
        <p:nvPicPr>
          <p:cNvPr id="2050" name="Picture 2" descr="http://m1.i.pbase.com/g3/50/883250/2/122707111.1zn71Rt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5333984" cy="4214818"/>
          </a:xfrm>
          <a:prstGeom prst="rect">
            <a:avLst/>
          </a:prstGeom>
          <a:noFill/>
        </p:spPr>
      </p:pic>
      <p:sp>
        <p:nvSpPr>
          <p:cNvPr id="5" name="Волна 4"/>
          <p:cNvSpPr/>
          <p:nvPr/>
        </p:nvSpPr>
        <p:spPr>
          <a:xfrm>
            <a:off x="0" y="0"/>
            <a:ext cx="4714876" cy="1000132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Как называется дом белки? (</a:t>
            </a:r>
            <a:r>
              <a:rPr lang="ru-RU" sz="2000" dirty="0" err="1" smtClean="0"/>
              <a:t>Дупло,гнездо</a:t>
            </a:r>
            <a:r>
              <a:rPr lang="ru-RU" sz="2000" dirty="0" smtClean="0"/>
              <a:t>)</a:t>
            </a:r>
            <a:endParaRPr lang="ru-RU" sz="2000" dirty="0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cuzimage.com/images/background-beach-tree-powerpoint-template-corporate-powerpoin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6" name="Picture 4" descr="http://stounday.ru/img.php?url=http://cs624231.vk.me/v624231688/2057a/vnjhPEyRFK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0"/>
            <a:ext cx="4762500" cy="3371851"/>
          </a:xfrm>
          <a:prstGeom prst="rect">
            <a:avLst/>
          </a:prstGeom>
          <a:noFill/>
        </p:spPr>
      </p:pic>
      <p:pic>
        <p:nvPicPr>
          <p:cNvPr id="23558" name="Picture 6" descr="http://kyrainetheranger.tripod.com/senechalsvillage/wolfd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57563"/>
            <a:ext cx="4572001" cy="3500436"/>
          </a:xfrm>
          <a:prstGeom prst="rect">
            <a:avLst/>
          </a:prstGeom>
          <a:noFill/>
        </p:spPr>
      </p:pic>
      <p:pic>
        <p:nvPicPr>
          <p:cNvPr id="23560" name="Picture 8" descr="http://cs622620.vk.me/v622620412/13e44/XpOcd1kr6I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3357562"/>
            <a:ext cx="4786314" cy="3500438"/>
          </a:xfrm>
          <a:prstGeom prst="rect">
            <a:avLst/>
          </a:prstGeom>
          <a:noFill/>
        </p:spPr>
      </p:pic>
      <p:sp>
        <p:nvSpPr>
          <p:cNvPr id="6" name="Горизонтальный свиток 5"/>
          <p:cNvSpPr/>
          <p:nvPr/>
        </p:nvSpPr>
        <p:spPr>
          <a:xfrm>
            <a:off x="0" y="1928802"/>
            <a:ext cx="4357686" cy="150019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Как называется дом медведя? (Берлога)</a:t>
            </a:r>
            <a:endParaRPr lang="ru-RU" sz="2000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otravelaz.com/wp-content/uploads/images/Beaver_Dam_29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50" y="0"/>
            <a:ext cx="9147050" cy="7143776"/>
          </a:xfrm>
          <a:prstGeom prst="rect">
            <a:avLst/>
          </a:prstGeom>
          <a:noFill/>
        </p:spPr>
      </p:pic>
      <p:pic>
        <p:nvPicPr>
          <p:cNvPr id="1028" name="Picture 4" descr="http://zabava730.narod.ru/29112005063734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20807" y="4214818"/>
            <a:ext cx="2846385" cy="1650904"/>
          </a:xfrm>
          <a:prstGeom prst="rect">
            <a:avLst/>
          </a:prstGeom>
          <a:noFill/>
        </p:spPr>
      </p:pic>
      <p:sp>
        <p:nvSpPr>
          <p:cNvPr id="5" name="Пятно 1 4"/>
          <p:cNvSpPr/>
          <p:nvPr/>
        </p:nvSpPr>
        <p:spPr>
          <a:xfrm>
            <a:off x="0" y="0"/>
            <a:ext cx="4929222" cy="278605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Вот построил он плотину</a:t>
            </a:r>
          </a:p>
          <a:p>
            <a:pPr algn="ctr"/>
            <a:r>
              <a:rPr lang="ru-RU" dirty="0" smtClean="0"/>
              <a:t>Надо веточек и тину</a:t>
            </a:r>
          </a:p>
          <a:p>
            <a:pPr algn="ctr"/>
            <a:r>
              <a:rPr lang="ru-RU" dirty="0" smtClean="0"/>
              <a:t>Строит все без топора</a:t>
            </a:r>
          </a:p>
          <a:p>
            <a:pPr algn="ctr"/>
            <a:r>
              <a:rPr lang="ru-RU" dirty="0" smtClean="0"/>
              <a:t>Будет домик у… ( бобра)</a:t>
            </a:r>
            <a:endParaRPr lang="ru-RU" dirty="0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2867 C -0.00677 -0.09734 -0.01319 -0.16578 -0.10677 -0.1845 C -0.20069 -0.20323 -0.48698 -0.14913 -0.56302 -0.14173 " pathEditMode="relative" rAng="0" ptsTypes="aaA">
                                      <p:cBhvr>
                                        <p:cTn id="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" y="-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221</Words>
  <Application>Microsoft Office PowerPoint</Application>
  <PresentationFormat>Экран (4:3)</PresentationFormat>
  <Paragraphs>55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</dc:creator>
  <cp:lastModifiedBy>вера</cp:lastModifiedBy>
  <cp:revision>46</cp:revision>
  <dcterms:created xsi:type="dcterms:W3CDTF">2016-04-05T18:42:23Z</dcterms:created>
  <dcterms:modified xsi:type="dcterms:W3CDTF">2016-08-19T05:42:56Z</dcterms:modified>
</cp:coreProperties>
</file>