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8"/>
  </p:notesMasterIdLst>
  <p:sldIdLst>
    <p:sldId id="256" r:id="rId2"/>
    <p:sldId id="279" r:id="rId3"/>
    <p:sldId id="257" r:id="rId4"/>
    <p:sldId id="283" r:id="rId5"/>
    <p:sldId id="258" r:id="rId6"/>
    <p:sldId id="284" r:id="rId7"/>
    <p:sldId id="260" r:id="rId8"/>
    <p:sldId id="286" r:id="rId9"/>
    <p:sldId id="291" r:id="rId10"/>
    <p:sldId id="292" r:id="rId11"/>
    <p:sldId id="293" r:id="rId12"/>
    <p:sldId id="294" r:id="rId13"/>
    <p:sldId id="287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288" r:id="rId22"/>
    <p:sldId id="302" r:id="rId23"/>
    <p:sldId id="303" r:id="rId24"/>
    <p:sldId id="304" r:id="rId25"/>
    <p:sldId id="305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9248" autoAdjust="0"/>
    <p:restoredTop sz="94660"/>
  </p:normalViewPr>
  <p:slideViewPr>
    <p:cSldViewPr>
      <p:cViewPr>
        <p:scale>
          <a:sx n="60" d="100"/>
          <a:sy n="60" d="100"/>
        </p:scale>
        <p:origin x="-1338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72DE3-E4AC-4529-B570-55650535C883}" type="doc">
      <dgm:prSet loTypeId="urn:microsoft.com/office/officeart/2008/layout/HexagonCluster" loCatId="picture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C03B787-B0FD-4096-AC74-F0AA2936AEFE}">
      <dgm:prSet custT="1"/>
      <dgm:spPr/>
      <dgm:t>
        <a:bodyPr/>
        <a:lstStyle/>
        <a:p>
          <a:pPr rtl="0"/>
          <a:r>
            <a:rPr lang="ru-RU" sz="1600" b="1" dirty="0" smtClean="0"/>
            <a:t>Место реализации проекта: </a:t>
          </a:r>
          <a:r>
            <a:rPr lang="ru-RU" sz="1600" dirty="0" smtClean="0"/>
            <a:t>МБДОУ «Детский сад «Радуга» комбинированного вида», </a:t>
          </a:r>
          <a:r>
            <a:rPr lang="ru-RU" sz="1600" dirty="0" smtClean="0"/>
            <a:t>г. Рузаевка. </a:t>
          </a:r>
          <a:r>
            <a:rPr lang="ru-RU" sz="1600" b="1" dirty="0" smtClean="0"/>
            <a:t>Участники: </a:t>
          </a:r>
          <a:r>
            <a:rPr lang="ru-RU" sz="1600" dirty="0" smtClean="0"/>
            <a:t>дети старшего дошкольного возраста (5-6 лет), в количестве 2</a:t>
          </a:r>
          <a:r>
            <a:rPr lang="ru-RU" sz="1600" dirty="0" smtClean="0">
              <a:solidFill>
                <a:schemeClr val="tx1"/>
              </a:solidFill>
            </a:rPr>
            <a:t>0-ти</a:t>
          </a:r>
          <a:r>
            <a:rPr lang="ru-RU" sz="1600" dirty="0" smtClean="0"/>
            <a:t> человек.</a:t>
          </a:r>
          <a:endParaRPr lang="ru-RU" sz="1600" dirty="0"/>
        </a:p>
      </dgm:t>
    </dgm:pt>
    <dgm:pt modelId="{48B1C6A6-926B-42CE-B3F7-F9264B7E1044}" type="parTrans" cxnId="{181B0135-6583-4045-800D-C816839D97C2}">
      <dgm:prSet/>
      <dgm:spPr/>
      <dgm:t>
        <a:bodyPr/>
        <a:lstStyle/>
        <a:p>
          <a:endParaRPr lang="ru-RU"/>
        </a:p>
      </dgm:t>
    </dgm:pt>
    <dgm:pt modelId="{9D80AA94-35D6-4C27-8A8A-B35CCF882073}" type="sibTrans" cxnId="{181B0135-6583-4045-800D-C816839D97C2}">
      <dgm:prSet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BD0FBD2C-9EB3-4F49-B22C-51CAC38A0B10}">
      <dgm:prSet/>
      <dgm:spPr/>
      <dgm:t>
        <a:bodyPr/>
        <a:lstStyle/>
        <a:p>
          <a:pPr rtl="0"/>
          <a:r>
            <a:rPr lang="ru-RU" dirty="0" smtClean="0"/>
            <a:t>Вид проекта:</a:t>
          </a:r>
          <a:endParaRPr lang="ru-RU" dirty="0"/>
        </a:p>
      </dgm:t>
    </dgm:pt>
    <dgm:pt modelId="{CFB0E62A-6D43-48DE-9109-8E22BDDE64CB}" type="parTrans" cxnId="{644D0161-F3A1-416A-8CDF-7912F3323DF5}">
      <dgm:prSet/>
      <dgm:spPr/>
      <dgm:t>
        <a:bodyPr/>
        <a:lstStyle/>
        <a:p>
          <a:endParaRPr lang="ru-RU"/>
        </a:p>
      </dgm:t>
    </dgm:pt>
    <dgm:pt modelId="{0C0355DC-4194-4965-92C1-3C4A4DDD97E2}" type="sibTrans" cxnId="{644D0161-F3A1-416A-8CDF-7912F3323DF5}">
      <dgm:prSet/>
      <dgm:spPr/>
      <dgm:t>
        <a:bodyPr/>
        <a:lstStyle/>
        <a:p>
          <a:endParaRPr lang="ru-RU"/>
        </a:p>
      </dgm:t>
    </dgm:pt>
    <dgm:pt modelId="{B12E1345-CAB1-4D67-B7F3-ECC821750A06}">
      <dgm:prSet/>
      <dgm:spPr/>
      <dgm:t>
        <a:bodyPr/>
        <a:lstStyle/>
        <a:p>
          <a:pPr rtl="0"/>
          <a:r>
            <a:rPr lang="ru-RU" dirty="0" smtClean="0"/>
            <a:t>Краткосрочный (1 неделя).</a:t>
          </a:r>
          <a:endParaRPr lang="ru-RU" dirty="0"/>
        </a:p>
      </dgm:t>
    </dgm:pt>
    <dgm:pt modelId="{033F984C-59B1-47D9-B543-FB2643D06235}" type="parTrans" cxnId="{FFACD038-09AF-48A2-9C2B-716810D95A24}">
      <dgm:prSet/>
      <dgm:spPr/>
      <dgm:t>
        <a:bodyPr/>
        <a:lstStyle/>
        <a:p>
          <a:endParaRPr lang="ru-RU" dirty="0"/>
        </a:p>
      </dgm:t>
    </dgm:pt>
    <dgm:pt modelId="{F211657E-1525-4975-BE6E-D4FB47591B68}" type="sibTrans" cxnId="{FFACD038-09AF-48A2-9C2B-716810D95A24}">
      <dgm:prSet/>
      <dgm:spPr/>
      <dgm:t>
        <a:bodyPr/>
        <a:lstStyle/>
        <a:p>
          <a:endParaRPr lang="ru-RU"/>
        </a:p>
      </dgm:t>
    </dgm:pt>
    <dgm:pt modelId="{5B87038A-EAB8-434C-8A02-46B03A75122B}" type="pres">
      <dgm:prSet presAssocID="{3C672DE3-E4AC-4529-B570-55650535C88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77A4D17A-A276-4ED7-9092-58D28409B0E7}" type="pres">
      <dgm:prSet presAssocID="{7C03B787-B0FD-4096-AC74-F0AA2936AEFE}" presName="text1" presStyleCnt="0"/>
      <dgm:spPr/>
    </dgm:pt>
    <dgm:pt modelId="{DABEA065-A5F9-4F0E-A9F4-BD8EB86D7663}" type="pres">
      <dgm:prSet presAssocID="{7C03B787-B0FD-4096-AC74-F0AA2936AEFE}" presName="textRepeatNode" presStyleLbl="alignNode1" presStyleIdx="0" presStyleCnt="2" custScaleX="154701" custScaleY="131593" custLinFactY="-28186" custLinFactNeighborX="6672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0A35B-3B50-4B80-91F1-BA7ED9DB87E3}" type="pres">
      <dgm:prSet presAssocID="{7C03B787-B0FD-4096-AC74-F0AA2936AEFE}" presName="textaccent1" presStyleCnt="0"/>
      <dgm:spPr/>
    </dgm:pt>
    <dgm:pt modelId="{47F7E15C-8BCC-4533-A0BB-4DE65D45716A}" type="pres">
      <dgm:prSet presAssocID="{7C03B787-B0FD-4096-AC74-F0AA2936AEFE}" presName="accentRepeatNode" presStyleLbl="solidAlignAcc1" presStyleIdx="0" presStyleCnt="4"/>
      <dgm:spPr/>
    </dgm:pt>
    <dgm:pt modelId="{A73E51A3-FB82-4523-AFF3-A7A5B0A4CF14}" type="pres">
      <dgm:prSet presAssocID="{9D80AA94-35D6-4C27-8A8A-B35CCF882073}" presName="image1" presStyleCnt="0"/>
      <dgm:spPr/>
    </dgm:pt>
    <dgm:pt modelId="{B467BC1E-AF3D-43C9-8668-E92C2072DC7F}" type="pres">
      <dgm:prSet presAssocID="{9D80AA94-35D6-4C27-8A8A-B35CCF882073}" presName="imageRepeatNode" presStyleLbl="alignAcc1" presStyleIdx="0" presStyleCnt="2" custScaleX="210152" custScaleY="231099"/>
      <dgm:spPr/>
      <dgm:t>
        <a:bodyPr/>
        <a:lstStyle/>
        <a:p>
          <a:endParaRPr lang="ru-RU"/>
        </a:p>
      </dgm:t>
    </dgm:pt>
    <dgm:pt modelId="{EBAD4F01-53F3-470B-BF05-CC046B6F7A98}" type="pres">
      <dgm:prSet presAssocID="{9D80AA94-35D6-4C27-8A8A-B35CCF882073}" presName="imageaccent1" presStyleCnt="0"/>
      <dgm:spPr/>
    </dgm:pt>
    <dgm:pt modelId="{53FA542F-4D31-4913-A1C6-E2292CF02D68}" type="pres">
      <dgm:prSet presAssocID="{9D80AA94-35D6-4C27-8A8A-B35CCF882073}" presName="accentRepeatNode" presStyleLbl="solidAlignAcc1" presStyleIdx="1" presStyleCnt="4"/>
      <dgm:spPr/>
    </dgm:pt>
    <dgm:pt modelId="{F5C8B82E-3FE0-4291-AA54-6008CF590964}" type="pres">
      <dgm:prSet presAssocID="{BD0FBD2C-9EB3-4F49-B22C-51CAC38A0B10}" presName="text2" presStyleCnt="0"/>
      <dgm:spPr/>
    </dgm:pt>
    <dgm:pt modelId="{A2B06390-C0E5-4C34-BB13-1782D2270462}" type="pres">
      <dgm:prSet presAssocID="{BD0FBD2C-9EB3-4F49-B22C-51CAC38A0B10}" presName="textRepeatNode" presStyleLbl="alignNode1" presStyleIdx="1" presStyleCnt="2" custLinFactNeighborX="-50137" custLinFactNeighborY="929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032D0-DCAB-485B-BFB7-DD94DC6D7FC1}" type="pres">
      <dgm:prSet presAssocID="{BD0FBD2C-9EB3-4F49-B22C-51CAC38A0B10}" presName="textaccent2" presStyleCnt="0"/>
      <dgm:spPr/>
    </dgm:pt>
    <dgm:pt modelId="{8F3B037B-3477-4DAA-A684-96D113C66967}" type="pres">
      <dgm:prSet presAssocID="{BD0FBD2C-9EB3-4F49-B22C-51CAC38A0B10}" presName="accentRepeatNode" presStyleLbl="solidAlignAcc1" presStyleIdx="2" presStyleCnt="4" custLinFactX="-184846" custLinFactY="400000" custLinFactNeighborX="-200000" custLinFactNeighborY="408673"/>
      <dgm:spPr/>
    </dgm:pt>
    <dgm:pt modelId="{40714001-A413-43F2-9B4B-360A23867C01}" type="pres">
      <dgm:prSet presAssocID="{0C0355DC-4194-4965-92C1-3C4A4DDD97E2}" presName="image2" presStyleCnt="0"/>
      <dgm:spPr/>
    </dgm:pt>
    <dgm:pt modelId="{18CC329B-E06A-487F-8996-8901A13262D2}" type="pres">
      <dgm:prSet presAssocID="{0C0355DC-4194-4965-92C1-3C4A4DDD97E2}" presName="imageRepeatNode" presStyleLbl="alignAcc1" presStyleIdx="1" presStyleCnt="2" custFlipVert="1" custFlipHor="1" custScaleX="13997" custScaleY="11586" custLinFactNeighborX="-74117" custLinFactNeighborY="82989"/>
      <dgm:spPr/>
      <dgm:t>
        <a:bodyPr/>
        <a:lstStyle/>
        <a:p>
          <a:endParaRPr lang="ru-RU"/>
        </a:p>
      </dgm:t>
    </dgm:pt>
    <dgm:pt modelId="{06E56A77-7DE8-4856-8B91-13BED6F4856F}" type="pres">
      <dgm:prSet presAssocID="{0C0355DC-4194-4965-92C1-3C4A4DDD97E2}" presName="imageaccent2" presStyleCnt="0"/>
      <dgm:spPr/>
    </dgm:pt>
    <dgm:pt modelId="{7221DC24-69BE-4BDE-B406-AF79B0249B5A}" type="pres">
      <dgm:prSet presAssocID="{0C0355DC-4194-4965-92C1-3C4A4DDD97E2}" presName="accentRepeatNode" presStyleLbl="solidAlignAcc1" presStyleIdx="3" presStyleCnt="4" custLinFactX="-200000" custLinFactY="309133" custLinFactNeighborX="-218517" custLinFactNeighborY="400000"/>
      <dgm:spPr/>
    </dgm:pt>
  </dgm:ptLst>
  <dgm:cxnLst>
    <dgm:cxn modelId="{613A1AD2-A4CC-4E40-BFD5-62952D50BF87}" type="presOf" srcId="{9D80AA94-35D6-4C27-8A8A-B35CCF882073}" destId="{B467BC1E-AF3D-43C9-8668-E92C2072DC7F}" srcOrd="0" destOrd="0" presId="urn:microsoft.com/office/officeart/2008/layout/HexagonCluster"/>
    <dgm:cxn modelId="{5EE759DF-FC8C-46BA-B0D4-E4B7E78016AB}" type="presOf" srcId="{3C672DE3-E4AC-4529-B570-55650535C883}" destId="{5B87038A-EAB8-434C-8A02-46B03A75122B}" srcOrd="0" destOrd="0" presId="urn:microsoft.com/office/officeart/2008/layout/HexagonCluster"/>
    <dgm:cxn modelId="{FFACD038-09AF-48A2-9C2B-716810D95A24}" srcId="{BD0FBD2C-9EB3-4F49-B22C-51CAC38A0B10}" destId="{B12E1345-CAB1-4D67-B7F3-ECC821750A06}" srcOrd="0" destOrd="0" parTransId="{033F984C-59B1-47D9-B543-FB2643D06235}" sibTransId="{F211657E-1525-4975-BE6E-D4FB47591B68}"/>
    <dgm:cxn modelId="{181B0135-6583-4045-800D-C816839D97C2}" srcId="{3C672DE3-E4AC-4529-B570-55650535C883}" destId="{7C03B787-B0FD-4096-AC74-F0AA2936AEFE}" srcOrd="0" destOrd="0" parTransId="{48B1C6A6-926B-42CE-B3F7-F9264B7E1044}" sibTransId="{9D80AA94-35D6-4C27-8A8A-B35CCF882073}"/>
    <dgm:cxn modelId="{8889D454-CB5C-4537-A820-972F2D3CA366}" type="presOf" srcId="{7C03B787-B0FD-4096-AC74-F0AA2936AEFE}" destId="{DABEA065-A5F9-4F0E-A9F4-BD8EB86D7663}" srcOrd="0" destOrd="0" presId="urn:microsoft.com/office/officeart/2008/layout/HexagonCluster"/>
    <dgm:cxn modelId="{DAC5CD64-41EB-4975-B63A-CC49CE2B7A49}" type="presOf" srcId="{0C0355DC-4194-4965-92C1-3C4A4DDD97E2}" destId="{18CC329B-E06A-487F-8996-8901A13262D2}" srcOrd="0" destOrd="0" presId="urn:microsoft.com/office/officeart/2008/layout/HexagonCluster"/>
    <dgm:cxn modelId="{BE86813F-3D77-41E7-B986-D15C22986F1F}" type="presOf" srcId="{B12E1345-CAB1-4D67-B7F3-ECC821750A06}" destId="{A2B06390-C0E5-4C34-BB13-1782D2270462}" srcOrd="0" destOrd="1" presId="urn:microsoft.com/office/officeart/2008/layout/HexagonCluster"/>
    <dgm:cxn modelId="{7970B32D-65B4-4C36-94E6-297F8499AECB}" type="presOf" srcId="{BD0FBD2C-9EB3-4F49-B22C-51CAC38A0B10}" destId="{A2B06390-C0E5-4C34-BB13-1782D2270462}" srcOrd="0" destOrd="0" presId="urn:microsoft.com/office/officeart/2008/layout/HexagonCluster"/>
    <dgm:cxn modelId="{644D0161-F3A1-416A-8CDF-7912F3323DF5}" srcId="{3C672DE3-E4AC-4529-B570-55650535C883}" destId="{BD0FBD2C-9EB3-4F49-B22C-51CAC38A0B10}" srcOrd="1" destOrd="0" parTransId="{CFB0E62A-6D43-48DE-9109-8E22BDDE64CB}" sibTransId="{0C0355DC-4194-4965-92C1-3C4A4DDD97E2}"/>
    <dgm:cxn modelId="{17FA6024-3548-4F1E-8032-9BE6F6CEE59A}" type="presParOf" srcId="{5B87038A-EAB8-434C-8A02-46B03A75122B}" destId="{77A4D17A-A276-4ED7-9092-58D28409B0E7}" srcOrd="0" destOrd="0" presId="urn:microsoft.com/office/officeart/2008/layout/HexagonCluster"/>
    <dgm:cxn modelId="{93242B67-E41D-4A60-9BC5-05F8D119B2AB}" type="presParOf" srcId="{77A4D17A-A276-4ED7-9092-58D28409B0E7}" destId="{DABEA065-A5F9-4F0E-A9F4-BD8EB86D7663}" srcOrd="0" destOrd="0" presId="urn:microsoft.com/office/officeart/2008/layout/HexagonCluster"/>
    <dgm:cxn modelId="{28A6185B-88A2-4670-A1E9-F0BC37323B00}" type="presParOf" srcId="{5B87038A-EAB8-434C-8A02-46B03A75122B}" destId="{E510A35B-3B50-4B80-91F1-BA7ED9DB87E3}" srcOrd="1" destOrd="0" presId="urn:microsoft.com/office/officeart/2008/layout/HexagonCluster"/>
    <dgm:cxn modelId="{D2EC1229-9230-4DC3-8B39-0800190E70B8}" type="presParOf" srcId="{E510A35B-3B50-4B80-91F1-BA7ED9DB87E3}" destId="{47F7E15C-8BCC-4533-A0BB-4DE65D45716A}" srcOrd="0" destOrd="0" presId="urn:microsoft.com/office/officeart/2008/layout/HexagonCluster"/>
    <dgm:cxn modelId="{D1377981-8476-4887-B2F5-29639CC7C8D2}" type="presParOf" srcId="{5B87038A-EAB8-434C-8A02-46B03A75122B}" destId="{A73E51A3-FB82-4523-AFF3-A7A5B0A4CF14}" srcOrd="2" destOrd="0" presId="urn:microsoft.com/office/officeart/2008/layout/HexagonCluster"/>
    <dgm:cxn modelId="{23134CEC-21CA-4EB9-BC05-7E316DD6CAEB}" type="presParOf" srcId="{A73E51A3-FB82-4523-AFF3-A7A5B0A4CF14}" destId="{B467BC1E-AF3D-43C9-8668-E92C2072DC7F}" srcOrd="0" destOrd="0" presId="urn:microsoft.com/office/officeart/2008/layout/HexagonCluster"/>
    <dgm:cxn modelId="{BFBD5BE8-026D-415F-BF34-3FAB60EA7427}" type="presParOf" srcId="{5B87038A-EAB8-434C-8A02-46B03A75122B}" destId="{EBAD4F01-53F3-470B-BF05-CC046B6F7A98}" srcOrd="3" destOrd="0" presId="urn:microsoft.com/office/officeart/2008/layout/HexagonCluster"/>
    <dgm:cxn modelId="{88BDF00D-1522-4F4E-AE0E-07891FC7FB1C}" type="presParOf" srcId="{EBAD4F01-53F3-470B-BF05-CC046B6F7A98}" destId="{53FA542F-4D31-4913-A1C6-E2292CF02D68}" srcOrd="0" destOrd="0" presId="urn:microsoft.com/office/officeart/2008/layout/HexagonCluster"/>
    <dgm:cxn modelId="{7AFFFFA3-E8C1-42F8-9032-8C51999D16C2}" type="presParOf" srcId="{5B87038A-EAB8-434C-8A02-46B03A75122B}" destId="{F5C8B82E-3FE0-4291-AA54-6008CF590964}" srcOrd="4" destOrd="0" presId="urn:microsoft.com/office/officeart/2008/layout/HexagonCluster"/>
    <dgm:cxn modelId="{3966FB97-0EA2-4F0F-BF5E-ABB56B21328E}" type="presParOf" srcId="{F5C8B82E-3FE0-4291-AA54-6008CF590964}" destId="{A2B06390-C0E5-4C34-BB13-1782D2270462}" srcOrd="0" destOrd="0" presId="urn:microsoft.com/office/officeart/2008/layout/HexagonCluster"/>
    <dgm:cxn modelId="{AC0BC9D6-54E2-46FD-A220-75C510B66AE3}" type="presParOf" srcId="{5B87038A-EAB8-434C-8A02-46B03A75122B}" destId="{184032D0-DCAB-485B-BFB7-DD94DC6D7FC1}" srcOrd="5" destOrd="0" presId="urn:microsoft.com/office/officeart/2008/layout/HexagonCluster"/>
    <dgm:cxn modelId="{814221B6-BE37-44C4-8969-295AE524CF02}" type="presParOf" srcId="{184032D0-DCAB-485B-BFB7-DD94DC6D7FC1}" destId="{8F3B037B-3477-4DAA-A684-96D113C66967}" srcOrd="0" destOrd="0" presId="urn:microsoft.com/office/officeart/2008/layout/HexagonCluster"/>
    <dgm:cxn modelId="{0083A87A-4231-4CBC-A61D-F8CA734749E6}" type="presParOf" srcId="{5B87038A-EAB8-434C-8A02-46B03A75122B}" destId="{40714001-A413-43F2-9B4B-360A23867C01}" srcOrd="6" destOrd="0" presId="urn:microsoft.com/office/officeart/2008/layout/HexagonCluster"/>
    <dgm:cxn modelId="{052D8619-C36A-4466-B7DB-42B29D549F5F}" type="presParOf" srcId="{40714001-A413-43F2-9B4B-360A23867C01}" destId="{18CC329B-E06A-487F-8996-8901A13262D2}" srcOrd="0" destOrd="0" presId="urn:microsoft.com/office/officeart/2008/layout/HexagonCluster"/>
    <dgm:cxn modelId="{269EA28D-437C-44C9-96B1-37DA324EFE4C}" type="presParOf" srcId="{5B87038A-EAB8-434C-8A02-46B03A75122B}" destId="{06E56A77-7DE8-4856-8B91-13BED6F4856F}" srcOrd="7" destOrd="0" presId="urn:microsoft.com/office/officeart/2008/layout/HexagonCluster"/>
    <dgm:cxn modelId="{63108AC8-888D-4781-8755-75A490F9F62A}" type="presParOf" srcId="{06E56A77-7DE8-4856-8B91-13BED6F4856F}" destId="{7221DC24-69BE-4BDE-B406-AF79B0249B5A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60E09D-2964-487A-B090-DEA20835A82C}" type="doc">
      <dgm:prSet loTypeId="urn:microsoft.com/office/officeart/2009/3/layout/SubStep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4FCC5FD-CCD5-407E-B8A1-F5FF6FDCD0F8}">
      <dgm:prSet/>
      <dgm:spPr/>
      <dgm:t>
        <a:bodyPr/>
        <a:lstStyle/>
        <a:p>
          <a:pPr rtl="0"/>
          <a:r>
            <a:rPr lang="ru-RU" dirty="0" smtClean="0"/>
            <a:t>Прогнозируемые результаты:</a:t>
          </a:r>
          <a:endParaRPr lang="ru-RU" dirty="0"/>
        </a:p>
      </dgm:t>
    </dgm:pt>
    <dgm:pt modelId="{C144D849-E620-4BFA-809B-1A6335C854C9}" type="parTrans" cxnId="{9DC14AE5-F99F-4460-AE82-508622342B58}">
      <dgm:prSet/>
      <dgm:spPr/>
      <dgm:t>
        <a:bodyPr/>
        <a:lstStyle/>
        <a:p>
          <a:endParaRPr lang="ru-RU"/>
        </a:p>
      </dgm:t>
    </dgm:pt>
    <dgm:pt modelId="{FD1F55E3-3886-40DA-AEFB-9B515B8C3678}" type="sibTrans" cxnId="{9DC14AE5-F99F-4460-AE82-508622342B58}">
      <dgm:prSet/>
      <dgm:spPr/>
      <dgm:t>
        <a:bodyPr/>
        <a:lstStyle/>
        <a:p>
          <a:endParaRPr lang="ru-RU"/>
        </a:p>
      </dgm:t>
    </dgm:pt>
    <dgm:pt modelId="{157333D8-6696-49C7-B158-BED25DA343DF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1800" dirty="0" smtClean="0"/>
            <a:t>Обучение выражать эмоциональное состояние вербально, мимикой, в рисунке, движениями; </a:t>
          </a:r>
          <a:endParaRPr lang="ru-RU" sz="1800" dirty="0"/>
        </a:p>
      </dgm:t>
    </dgm:pt>
    <dgm:pt modelId="{B09A3885-6108-46D6-849A-AE2A3AADFB8C}" type="parTrans" cxnId="{4CAC329B-5057-4D00-A50D-76E465B7D6B0}">
      <dgm:prSet/>
      <dgm:spPr/>
      <dgm:t>
        <a:bodyPr/>
        <a:lstStyle/>
        <a:p>
          <a:endParaRPr lang="ru-RU"/>
        </a:p>
      </dgm:t>
    </dgm:pt>
    <dgm:pt modelId="{147AC533-C68F-4A3E-8ACC-0F7A164F6353}" type="sibTrans" cxnId="{4CAC329B-5057-4D00-A50D-76E465B7D6B0}">
      <dgm:prSet/>
      <dgm:spPr/>
      <dgm:t>
        <a:bodyPr/>
        <a:lstStyle/>
        <a:p>
          <a:endParaRPr lang="ru-RU"/>
        </a:p>
      </dgm:t>
    </dgm:pt>
    <dgm:pt modelId="{A39558E4-3B3C-4273-A459-6F73BFA0DEB3}">
      <dgm:prSet custT="1"/>
      <dgm:spPr/>
      <dgm:t>
        <a:bodyPr/>
        <a:lstStyle/>
        <a:p>
          <a:r>
            <a:rPr lang="ru-RU" sz="1800" dirty="0" smtClean="0"/>
            <a:t>Обучение способности понимать эмоциональное состояние других людей; </a:t>
          </a:r>
          <a:endParaRPr lang="ru-RU" sz="1800" dirty="0"/>
        </a:p>
      </dgm:t>
    </dgm:pt>
    <dgm:pt modelId="{9AD746F6-6335-4757-BC9F-99C82B3DA2FC}" type="parTrans" cxnId="{0A21DF82-3BF8-4B09-A8F1-616559FD560B}">
      <dgm:prSet/>
      <dgm:spPr/>
      <dgm:t>
        <a:bodyPr/>
        <a:lstStyle/>
        <a:p>
          <a:endParaRPr lang="ru-RU"/>
        </a:p>
      </dgm:t>
    </dgm:pt>
    <dgm:pt modelId="{28F62BB7-96CD-414A-9B2C-4D440F54F3A1}" type="sibTrans" cxnId="{0A21DF82-3BF8-4B09-A8F1-616559FD560B}">
      <dgm:prSet/>
      <dgm:spPr/>
      <dgm:t>
        <a:bodyPr/>
        <a:lstStyle/>
        <a:p>
          <a:endParaRPr lang="ru-RU"/>
        </a:p>
      </dgm:t>
    </dgm:pt>
    <dgm:pt modelId="{F4DF9FE9-9713-4956-A9EA-D25E876AC419}">
      <dgm:prSet custT="1"/>
      <dgm:spPr/>
      <dgm:t>
        <a:bodyPr/>
        <a:lstStyle/>
        <a:p>
          <a:r>
            <a:rPr lang="ru-RU" sz="1800" dirty="0" smtClean="0"/>
            <a:t>Обучение способам, как выплеснуть свои эмоции и никому не навредить; </a:t>
          </a:r>
          <a:endParaRPr lang="ru-RU" sz="1800" dirty="0"/>
        </a:p>
      </dgm:t>
    </dgm:pt>
    <dgm:pt modelId="{B9FE1483-583B-47BD-9577-6BB7D2A868ED}" type="parTrans" cxnId="{72D1BC8E-A143-4B79-B5EE-D9BD0E381230}">
      <dgm:prSet/>
      <dgm:spPr/>
      <dgm:t>
        <a:bodyPr/>
        <a:lstStyle/>
        <a:p>
          <a:endParaRPr lang="ru-RU"/>
        </a:p>
      </dgm:t>
    </dgm:pt>
    <dgm:pt modelId="{42AEB0B0-592E-443B-B96F-2592A7124312}" type="sibTrans" cxnId="{72D1BC8E-A143-4B79-B5EE-D9BD0E381230}">
      <dgm:prSet/>
      <dgm:spPr/>
      <dgm:t>
        <a:bodyPr/>
        <a:lstStyle/>
        <a:p>
          <a:endParaRPr lang="ru-RU"/>
        </a:p>
      </dgm:t>
    </dgm:pt>
    <dgm:pt modelId="{0E1AD4C4-34F4-4B8A-BC78-9D18F7210B03}">
      <dgm:prSet custT="1"/>
      <dgm:spPr/>
      <dgm:t>
        <a:bodyPr/>
        <a:lstStyle/>
        <a:p>
          <a:r>
            <a:rPr lang="ru-RU" sz="1800" dirty="0" smtClean="0"/>
            <a:t>Появление навыков самоконтроля и саморегуляции, навыков взаимодействия друг с другом;</a:t>
          </a:r>
          <a:endParaRPr lang="ru-RU" sz="1800" dirty="0"/>
        </a:p>
      </dgm:t>
    </dgm:pt>
    <dgm:pt modelId="{0E68FADF-F7A5-4C8C-B8B9-748B5A5EE1EB}" type="parTrans" cxnId="{272A5865-8CF9-40F2-8CC7-C4BEF9C8A600}">
      <dgm:prSet/>
      <dgm:spPr/>
      <dgm:t>
        <a:bodyPr/>
        <a:lstStyle/>
        <a:p>
          <a:endParaRPr lang="ru-RU"/>
        </a:p>
      </dgm:t>
    </dgm:pt>
    <dgm:pt modelId="{1B195D5B-3458-4585-86DB-C9CB18E600D8}" type="sibTrans" cxnId="{272A5865-8CF9-40F2-8CC7-C4BEF9C8A600}">
      <dgm:prSet/>
      <dgm:spPr/>
      <dgm:t>
        <a:bodyPr/>
        <a:lstStyle/>
        <a:p>
          <a:endParaRPr lang="ru-RU"/>
        </a:p>
      </dgm:t>
    </dgm:pt>
    <dgm:pt modelId="{008EB9B1-51EE-4C72-987A-F543AE55FC09}">
      <dgm:prSet custT="1"/>
      <dgm:spPr/>
      <dgm:t>
        <a:bodyPr/>
        <a:lstStyle/>
        <a:p>
          <a:r>
            <a:rPr lang="ru-RU" sz="1800" dirty="0" smtClean="0"/>
            <a:t>Разработаны рекомендации родителям «Как помочь ребенку и себе преодолеть негативные эмоции?»</a:t>
          </a:r>
          <a:endParaRPr lang="ru-RU" sz="1800" dirty="0"/>
        </a:p>
      </dgm:t>
    </dgm:pt>
    <dgm:pt modelId="{B158B29B-23C1-4E7A-A63B-13B7FEF1215D}" type="parTrans" cxnId="{8ACB5AC3-85C7-45DE-A7E9-88C52CE576A3}">
      <dgm:prSet/>
      <dgm:spPr/>
      <dgm:t>
        <a:bodyPr/>
        <a:lstStyle/>
        <a:p>
          <a:endParaRPr lang="ru-RU"/>
        </a:p>
      </dgm:t>
    </dgm:pt>
    <dgm:pt modelId="{1738CC71-E9C5-49B4-9573-A3CF0887D7FB}" type="sibTrans" cxnId="{8ACB5AC3-85C7-45DE-A7E9-88C52CE576A3}">
      <dgm:prSet/>
      <dgm:spPr/>
      <dgm:t>
        <a:bodyPr/>
        <a:lstStyle/>
        <a:p>
          <a:endParaRPr lang="ru-RU"/>
        </a:p>
      </dgm:t>
    </dgm:pt>
    <dgm:pt modelId="{E71EF507-952D-437D-8B42-75632B401908}">
      <dgm:prSet custT="1"/>
      <dgm:spPr/>
      <dgm:t>
        <a:bodyPr/>
        <a:lstStyle/>
        <a:p>
          <a:r>
            <a:rPr lang="ru-RU" sz="1800" dirty="0" smtClean="0"/>
            <a:t>Материал проекта размещен на сайте … и может быть использован педагогами дошкольных образовательных учреждений. </a:t>
          </a:r>
          <a:endParaRPr lang="ru-RU" sz="1800" dirty="0"/>
        </a:p>
      </dgm:t>
    </dgm:pt>
    <dgm:pt modelId="{C5BAB220-B98E-4C0C-BC69-6C9096FB73D2}" type="parTrans" cxnId="{C0DA8209-72AE-4625-9BB3-DA930E17394E}">
      <dgm:prSet/>
      <dgm:spPr/>
      <dgm:t>
        <a:bodyPr/>
        <a:lstStyle/>
        <a:p>
          <a:endParaRPr lang="ru-RU"/>
        </a:p>
      </dgm:t>
    </dgm:pt>
    <dgm:pt modelId="{FBD19E04-BD44-4CEA-AA80-80A3C22CC04D}" type="sibTrans" cxnId="{C0DA8209-72AE-4625-9BB3-DA930E17394E}">
      <dgm:prSet/>
      <dgm:spPr/>
      <dgm:t>
        <a:bodyPr/>
        <a:lstStyle/>
        <a:p>
          <a:endParaRPr lang="ru-RU"/>
        </a:p>
      </dgm:t>
    </dgm:pt>
    <dgm:pt modelId="{31C037AA-A2F7-482A-B8EE-AD662CE9F528}" type="pres">
      <dgm:prSet presAssocID="{5A60E09D-2964-487A-B090-DEA20835A82C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ru-RU"/>
        </a:p>
      </dgm:t>
    </dgm:pt>
    <dgm:pt modelId="{8E903B47-073C-4AF5-B374-E00296169E45}" type="pres">
      <dgm:prSet presAssocID="{C4FCC5FD-CCD5-407E-B8A1-F5FF6FDCD0F8}" presName="parTx1" presStyleLbl="node1" presStyleIdx="0" presStyleCnt="1"/>
      <dgm:spPr/>
      <dgm:t>
        <a:bodyPr/>
        <a:lstStyle/>
        <a:p>
          <a:endParaRPr lang="ru-RU"/>
        </a:p>
      </dgm:t>
    </dgm:pt>
    <dgm:pt modelId="{ACC42691-3315-4B82-8CF4-5B18E1024260}" type="pres">
      <dgm:prSet presAssocID="{C4FCC5FD-CCD5-407E-B8A1-F5FF6FDCD0F8}" presName="spPre1" presStyleCnt="0"/>
      <dgm:spPr/>
    </dgm:pt>
    <dgm:pt modelId="{CEDD4BC3-FBC5-444F-BB9A-787805B173CE}" type="pres">
      <dgm:prSet presAssocID="{C4FCC5FD-CCD5-407E-B8A1-F5FF6FDCD0F8}" presName="chLin1" presStyleCnt="0"/>
      <dgm:spPr/>
    </dgm:pt>
    <dgm:pt modelId="{F633DFB2-E200-4EFE-8D86-B5EF6FCAC430}" type="pres">
      <dgm:prSet presAssocID="{B09A3885-6108-46D6-849A-AE2A3AADFB8C}" presName="Name11" presStyleLbl="parChTrans1D1" presStyleIdx="0" presStyleCnt="12"/>
      <dgm:spPr/>
    </dgm:pt>
    <dgm:pt modelId="{B89906E2-D2E4-4D53-B096-8C1556CD51E1}" type="pres">
      <dgm:prSet presAssocID="{157333D8-6696-49C7-B158-BED25DA343DF}" presName="txAndLines1" presStyleCnt="0"/>
      <dgm:spPr/>
    </dgm:pt>
    <dgm:pt modelId="{F4D87C2A-BEB1-4838-9638-2D8D64A78FBD}" type="pres">
      <dgm:prSet presAssocID="{157333D8-6696-49C7-B158-BED25DA343DF}" presName="anchor1" presStyleCnt="0"/>
      <dgm:spPr/>
    </dgm:pt>
    <dgm:pt modelId="{54CD192D-CB4A-4894-B59C-72934003AE81}" type="pres">
      <dgm:prSet presAssocID="{157333D8-6696-49C7-B158-BED25DA343DF}" presName="backup1" presStyleCnt="0"/>
      <dgm:spPr/>
    </dgm:pt>
    <dgm:pt modelId="{F0EA7F11-994F-4324-8F77-A9893180D3F7}" type="pres">
      <dgm:prSet presAssocID="{157333D8-6696-49C7-B158-BED25DA343DF}" presName="preLine1" presStyleLbl="parChTrans1D1" presStyleIdx="1" presStyleCnt="12"/>
      <dgm:spPr/>
    </dgm:pt>
    <dgm:pt modelId="{9B51D1A8-76AA-40B0-8E77-80B19DC36729}" type="pres">
      <dgm:prSet presAssocID="{157333D8-6696-49C7-B158-BED25DA343DF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1166A-B46F-4D84-9773-582B93BC7FA5}" type="pres">
      <dgm:prSet presAssocID="{9AD746F6-6335-4757-BC9F-99C82B3DA2FC}" presName="Name11" presStyleLbl="parChTrans1D1" presStyleIdx="2" presStyleCnt="12"/>
      <dgm:spPr/>
    </dgm:pt>
    <dgm:pt modelId="{940F6CF6-00DE-4441-95A3-E85166D3F9CB}" type="pres">
      <dgm:prSet presAssocID="{A39558E4-3B3C-4273-A459-6F73BFA0DEB3}" presName="txAndLines1" presStyleCnt="0"/>
      <dgm:spPr/>
    </dgm:pt>
    <dgm:pt modelId="{459ADA36-4EF2-4877-9F53-042F47180B01}" type="pres">
      <dgm:prSet presAssocID="{A39558E4-3B3C-4273-A459-6F73BFA0DEB3}" presName="anchor1" presStyleCnt="0"/>
      <dgm:spPr/>
    </dgm:pt>
    <dgm:pt modelId="{4193DB95-5F0F-43B3-B66B-ED8723140BD6}" type="pres">
      <dgm:prSet presAssocID="{A39558E4-3B3C-4273-A459-6F73BFA0DEB3}" presName="backup1" presStyleCnt="0"/>
      <dgm:spPr/>
    </dgm:pt>
    <dgm:pt modelId="{E179A2A8-2980-4545-9299-06FF2EE3D42D}" type="pres">
      <dgm:prSet presAssocID="{A39558E4-3B3C-4273-A459-6F73BFA0DEB3}" presName="preLine1" presStyleLbl="parChTrans1D1" presStyleIdx="3" presStyleCnt="12"/>
      <dgm:spPr/>
    </dgm:pt>
    <dgm:pt modelId="{5201F7E7-02C1-4226-B215-1DC590A8012E}" type="pres">
      <dgm:prSet presAssocID="{A39558E4-3B3C-4273-A459-6F73BFA0DEB3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A9057-A54B-4801-A26C-E9FDCF62DF47}" type="pres">
      <dgm:prSet presAssocID="{B9FE1483-583B-47BD-9577-6BB7D2A868ED}" presName="Name11" presStyleLbl="parChTrans1D1" presStyleIdx="4" presStyleCnt="12"/>
      <dgm:spPr/>
    </dgm:pt>
    <dgm:pt modelId="{2F5120F2-C48C-48D4-8858-80A08F630456}" type="pres">
      <dgm:prSet presAssocID="{F4DF9FE9-9713-4956-A9EA-D25E876AC419}" presName="txAndLines1" presStyleCnt="0"/>
      <dgm:spPr/>
    </dgm:pt>
    <dgm:pt modelId="{BA1FE05F-E63A-469E-B7BC-76CE6195FCDC}" type="pres">
      <dgm:prSet presAssocID="{F4DF9FE9-9713-4956-A9EA-D25E876AC419}" presName="anchor1" presStyleCnt="0"/>
      <dgm:spPr/>
    </dgm:pt>
    <dgm:pt modelId="{BB40B0BC-B5D6-4CD3-B2C0-3A0FD61973EF}" type="pres">
      <dgm:prSet presAssocID="{F4DF9FE9-9713-4956-A9EA-D25E876AC419}" presName="backup1" presStyleCnt="0"/>
      <dgm:spPr/>
    </dgm:pt>
    <dgm:pt modelId="{D2E48261-83BD-45B1-8EF3-B5C7E14527AC}" type="pres">
      <dgm:prSet presAssocID="{F4DF9FE9-9713-4956-A9EA-D25E876AC419}" presName="preLine1" presStyleLbl="parChTrans1D1" presStyleIdx="5" presStyleCnt="12"/>
      <dgm:spPr/>
    </dgm:pt>
    <dgm:pt modelId="{84F2B51C-A479-4390-BB27-63E8E053867C}" type="pres">
      <dgm:prSet presAssocID="{F4DF9FE9-9713-4956-A9EA-D25E876AC419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F81DD-A930-4EF1-B9EB-21B834ADEF08}" type="pres">
      <dgm:prSet presAssocID="{0E68FADF-F7A5-4C8C-B8B9-748B5A5EE1EB}" presName="Name11" presStyleLbl="parChTrans1D1" presStyleIdx="6" presStyleCnt="12"/>
      <dgm:spPr/>
    </dgm:pt>
    <dgm:pt modelId="{0D3B477E-BA5A-470C-ADF8-D877E27A9126}" type="pres">
      <dgm:prSet presAssocID="{0E1AD4C4-34F4-4B8A-BC78-9D18F7210B03}" presName="txAndLines1" presStyleCnt="0"/>
      <dgm:spPr/>
    </dgm:pt>
    <dgm:pt modelId="{A40DCBCC-9F86-42AD-BA01-6EE1B6FFD542}" type="pres">
      <dgm:prSet presAssocID="{0E1AD4C4-34F4-4B8A-BC78-9D18F7210B03}" presName="anchor1" presStyleCnt="0"/>
      <dgm:spPr/>
    </dgm:pt>
    <dgm:pt modelId="{731DC9E7-53EC-4F80-A535-B89AD3B6173C}" type="pres">
      <dgm:prSet presAssocID="{0E1AD4C4-34F4-4B8A-BC78-9D18F7210B03}" presName="backup1" presStyleCnt="0"/>
      <dgm:spPr/>
    </dgm:pt>
    <dgm:pt modelId="{D15D6EFC-A7CE-449D-8C41-369040EF7FF8}" type="pres">
      <dgm:prSet presAssocID="{0E1AD4C4-34F4-4B8A-BC78-9D18F7210B03}" presName="preLine1" presStyleLbl="parChTrans1D1" presStyleIdx="7" presStyleCnt="12"/>
      <dgm:spPr/>
    </dgm:pt>
    <dgm:pt modelId="{C8F40B54-76FC-46CB-85EF-8B99BF21605B}" type="pres">
      <dgm:prSet presAssocID="{0E1AD4C4-34F4-4B8A-BC78-9D18F7210B03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3FB55-419D-4CB9-B48E-AFB49625E827}" type="pres">
      <dgm:prSet presAssocID="{B158B29B-23C1-4E7A-A63B-13B7FEF1215D}" presName="Name11" presStyleLbl="parChTrans1D1" presStyleIdx="8" presStyleCnt="12"/>
      <dgm:spPr/>
    </dgm:pt>
    <dgm:pt modelId="{9617ED56-8474-4A47-B741-3751EFAA95FC}" type="pres">
      <dgm:prSet presAssocID="{008EB9B1-51EE-4C72-987A-F543AE55FC09}" presName="txAndLines1" presStyleCnt="0"/>
      <dgm:spPr/>
    </dgm:pt>
    <dgm:pt modelId="{7B27EE1D-1FCA-48E4-AE2A-75B8CDDC72FC}" type="pres">
      <dgm:prSet presAssocID="{008EB9B1-51EE-4C72-987A-F543AE55FC09}" presName="anchor1" presStyleCnt="0"/>
      <dgm:spPr/>
    </dgm:pt>
    <dgm:pt modelId="{26A0A8AB-E756-406D-A95F-40DD739FF216}" type="pres">
      <dgm:prSet presAssocID="{008EB9B1-51EE-4C72-987A-F543AE55FC09}" presName="backup1" presStyleCnt="0"/>
      <dgm:spPr/>
    </dgm:pt>
    <dgm:pt modelId="{B1898FB1-1571-48AE-9923-A4E6449CA15F}" type="pres">
      <dgm:prSet presAssocID="{008EB9B1-51EE-4C72-987A-F543AE55FC09}" presName="preLine1" presStyleLbl="parChTrans1D1" presStyleIdx="9" presStyleCnt="12"/>
      <dgm:spPr/>
    </dgm:pt>
    <dgm:pt modelId="{E2207156-73EC-4F22-A745-DCDE7775773B}" type="pres">
      <dgm:prSet presAssocID="{008EB9B1-51EE-4C72-987A-F543AE55FC09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10A0D-F1B4-4DBB-A857-F8ED0E53375F}" type="pres">
      <dgm:prSet presAssocID="{C5BAB220-B98E-4C0C-BC69-6C9096FB73D2}" presName="Name11" presStyleLbl="parChTrans1D1" presStyleIdx="10" presStyleCnt="12"/>
      <dgm:spPr/>
    </dgm:pt>
    <dgm:pt modelId="{291C94DF-F097-43AB-946D-669355110C5B}" type="pres">
      <dgm:prSet presAssocID="{E71EF507-952D-437D-8B42-75632B401908}" presName="txAndLines1" presStyleCnt="0"/>
      <dgm:spPr/>
    </dgm:pt>
    <dgm:pt modelId="{E68EC789-E4E1-4AF6-87D4-3E3237AA488B}" type="pres">
      <dgm:prSet presAssocID="{E71EF507-952D-437D-8B42-75632B401908}" presName="anchor1" presStyleCnt="0"/>
      <dgm:spPr/>
    </dgm:pt>
    <dgm:pt modelId="{A0C5DFA2-617D-4A3F-B143-1B37D8DACBB2}" type="pres">
      <dgm:prSet presAssocID="{E71EF507-952D-437D-8B42-75632B401908}" presName="backup1" presStyleCnt="0"/>
      <dgm:spPr/>
    </dgm:pt>
    <dgm:pt modelId="{AB520F23-A533-4BE3-B567-BCEC541AF33B}" type="pres">
      <dgm:prSet presAssocID="{E71EF507-952D-437D-8B42-75632B401908}" presName="preLine1" presStyleLbl="parChTrans1D1" presStyleIdx="11" presStyleCnt="12"/>
      <dgm:spPr/>
    </dgm:pt>
    <dgm:pt modelId="{0C2D44C9-9889-42D7-ADA3-D45F54453B1D}" type="pres">
      <dgm:prSet presAssocID="{E71EF507-952D-437D-8B42-75632B401908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F4B284-9585-4B68-B5C0-0737AD77613B}" type="presOf" srcId="{0E1AD4C4-34F4-4B8A-BC78-9D18F7210B03}" destId="{C8F40B54-76FC-46CB-85EF-8B99BF21605B}" srcOrd="0" destOrd="0" presId="urn:microsoft.com/office/officeart/2009/3/layout/SubStepProcess"/>
    <dgm:cxn modelId="{8ACB5AC3-85C7-45DE-A7E9-88C52CE576A3}" srcId="{C4FCC5FD-CCD5-407E-B8A1-F5FF6FDCD0F8}" destId="{008EB9B1-51EE-4C72-987A-F543AE55FC09}" srcOrd="4" destOrd="0" parTransId="{B158B29B-23C1-4E7A-A63B-13B7FEF1215D}" sibTransId="{1738CC71-E9C5-49B4-9573-A3CF0887D7FB}"/>
    <dgm:cxn modelId="{0A21DF82-3BF8-4B09-A8F1-616559FD560B}" srcId="{C4FCC5FD-CCD5-407E-B8A1-F5FF6FDCD0F8}" destId="{A39558E4-3B3C-4273-A459-6F73BFA0DEB3}" srcOrd="1" destOrd="0" parTransId="{9AD746F6-6335-4757-BC9F-99C82B3DA2FC}" sibTransId="{28F62BB7-96CD-414A-9B2C-4D440F54F3A1}"/>
    <dgm:cxn modelId="{A99DA06E-DD90-4453-AB34-2664FC74706A}" type="presOf" srcId="{5A60E09D-2964-487A-B090-DEA20835A82C}" destId="{31C037AA-A2F7-482A-B8EE-AD662CE9F528}" srcOrd="0" destOrd="0" presId="urn:microsoft.com/office/officeart/2009/3/layout/SubStepProcess"/>
    <dgm:cxn modelId="{272A5865-8CF9-40F2-8CC7-C4BEF9C8A600}" srcId="{C4FCC5FD-CCD5-407E-B8A1-F5FF6FDCD0F8}" destId="{0E1AD4C4-34F4-4B8A-BC78-9D18F7210B03}" srcOrd="3" destOrd="0" parTransId="{0E68FADF-F7A5-4C8C-B8B9-748B5A5EE1EB}" sibTransId="{1B195D5B-3458-4585-86DB-C9CB18E600D8}"/>
    <dgm:cxn modelId="{4CAC329B-5057-4D00-A50D-76E465B7D6B0}" srcId="{C4FCC5FD-CCD5-407E-B8A1-F5FF6FDCD0F8}" destId="{157333D8-6696-49C7-B158-BED25DA343DF}" srcOrd="0" destOrd="0" parTransId="{B09A3885-6108-46D6-849A-AE2A3AADFB8C}" sibTransId="{147AC533-C68F-4A3E-8ACC-0F7A164F6353}"/>
    <dgm:cxn modelId="{FCBC5092-0226-47BA-9375-0969C822CE94}" type="presOf" srcId="{157333D8-6696-49C7-B158-BED25DA343DF}" destId="{9B51D1A8-76AA-40B0-8E77-80B19DC36729}" srcOrd="0" destOrd="0" presId="urn:microsoft.com/office/officeart/2009/3/layout/SubStepProcess"/>
    <dgm:cxn modelId="{C0DA8209-72AE-4625-9BB3-DA930E17394E}" srcId="{C4FCC5FD-CCD5-407E-B8A1-F5FF6FDCD0F8}" destId="{E71EF507-952D-437D-8B42-75632B401908}" srcOrd="5" destOrd="0" parTransId="{C5BAB220-B98E-4C0C-BC69-6C9096FB73D2}" sibTransId="{FBD19E04-BD44-4CEA-AA80-80A3C22CC04D}"/>
    <dgm:cxn modelId="{3C6E112B-3233-431F-B4A0-C01DEB21A08A}" type="presOf" srcId="{A39558E4-3B3C-4273-A459-6F73BFA0DEB3}" destId="{5201F7E7-02C1-4226-B215-1DC590A8012E}" srcOrd="0" destOrd="0" presId="urn:microsoft.com/office/officeart/2009/3/layout/SubStepProcess"/>
    <dgm:cxn modelId="{9DC14AE5-F99F-4460-AE82-508622342B58}" srcId="{5A60E09D-2964-487A-B090-DEA20835A82C}" destId="{C4FCC5FD-CCD5-407E-B8A1-F5FF6FDCD0F8}" srcOrd="0" destOrd="0" parTransId="{C144D849-E620-4BFA-809B-1A6335C854C9}" sibTransId="{FD1F55E3-3886-40DA-AEFB-9B515B8C3678}"/>
    <dgm:cxn modelId="{304C785F-8EFC-4009-84EA-DBDF6052EC6B}" type="presOf" srcId="{F4DF9FE9-9713-4956-A9EA-D25E876AC419}" destId="{84F2B51C-A479-4390-BB27-63E8E053867C}" srcOrd="0" destOrd="0" presId="urn:microsoft.com/office/officeart/2009/3/layout/SubStepProcess"/>
    <dgm:cxn modelId="{3167C613-FE50-4E8E-85C1-3DE0589D643E}" type="presOf" srcId="{008EB9B1-51EE-4C72-987A-F543AE55FC09}" destId="{E2207156-73EC-4F22-A745-DCDE7775773B}" srcOrd="0" destOrd="0" presId="urn:microsoft.com/office/officeart/2009/3/layout/SubStepProcess"/>
    <dgm:cxn modelId="{72D1BC8E-A143-4B79-B5EE-D9BD0E381230}" srcId="{C4FCC5FD-CCD5-407E-B8A1-F5FF6FDCD0F8}" destId="{F4DF9FE9-9713-4956-A9EA-D25E876AC419}" srcOrd="2" destOrd="0" parTransId="{B9FE1483-583B-47BD-9577-6BB7D2A868ED}" sibTransId="{42AEB0B0-592E-443B-B96F-2592A7124312}"/>
    <dgm:cxn modelId="{0E99C771-1C1C-4BE1-828B-6D168F8E81DB}" type="presOf" srcId="{C4FCC5FD-CCD5-407E-B8A1-F5FF6FDCD0F8}" destId="{8E903B47-073C-4AF5-B374-E00296169E45}" srcOrd="0" destOrd="0" presId="urn:microsoft.com/office/officeart/2009/3/layout/SubStepProcess"/>
    <dgm:cxn modelId="{1C020C49-B807-4A2E-831C-2BE9B88FE70C}" type="presOf" srcId="{E71EF507-952D-437D-8B42-75632B401908}" destId="{0C2D44C9-9889-42D7-ADA3-D45F54453B1D}" srcOrd="0" destOrd="0" presId="urn:microsoft.com/office/officeart/2009/3/layout/SubStepProcess"/>
    <dgm:cxn modelId="{CBA91EC4-900D-4336-8C78-A464130DF86D}" type="presParOf" srcId="{31C037AA-A2F7-482A-B8EE-AD662CE9F528}" destId="{8E903B47-073C-4AF5-B374-E00296169E45}" srcOrd="0" destOrd="0" presId="urn:microsoft.com/office/officeart/2009/3/layout/SubStepProcess"/>
    <dgm:cxn modelId="{0FECB2F5-BE30-47DF-92A8-CE6A24492C1E}" type="presParOf" srcId="{31C037AA-A2F7-482A-B8EE-AD662CE9F528}" destId="{ACC42691-3315-4B82-8CF4-5B18E1024260}" srcOrd="1" destOrd="0" presId="urn:microsoft.com/office/officeart/2009/3/layout/SubStepProcess"/>
    <dgm:cxn modelId="{7D6DEF07-B550-47B6-B46E-9CCA7A5FBC58}" type="presParOf" srcId="{31C037AA-A2F7-482A-B8EE-AD662CE9F528}" destId="{CEDD4BC3-FBC5-444F-BB9A-787805B173CE}" srcOrd="2" destOrd="0" presId="urn:microsoft.com/office/officeart/2009/3/layout/SubStepProcess"/>
    <dgm:cxn modelId="{E2401D5B-DB84-47C0-9FEE-BDA3588D3409}" type="presParOf" srcId="{CEDD4BC3-FBC5-444F-BB9A-787805B173CE}" destId="{F633DFB2-E200-4EFE-8D86-B5EF6FCAC430}" srcOrd="0" destOrd="0" presId="urn:microsoft.com/office/officeart/2009/3/layout/SubStepProcess"/>
    <dgm:cxn modelId="{2BA1DB56-5B59-404F-A3EA-50118128CB2F}" type="presParOf" srcId="{CEDD4BC3-FBC5-444F-BB9A-787805B173CE}" destId="{B89906E2-D2E4-4D53-B096-8C1556CD51E1}" srcOrd="1" destOrd="0" presId="urn:microsoft.com/office/officeart/2009/3/layout/SubStepProcess"/>
    <dgm:cxn modelId="{D44EC116-4FCD-43F2-A0FA-FFCC2531489D}" type="presParOf" srcId="{B89906E2-D2E4-4D53-B096-8C1556CD51E1}" destId="{F4D87C2A-BEB1-4838-9638-2D8D64A78FBD}" srcOrd="0" destOrd="0" presId="urn:microsoft.com/office/officeart/2009/3/layout/SubStepProcess"/>
    <dgm:cxn modelId="{4FC00998-E715-4F3D-83D6-7AB94D480217}" type="presParOf" srcId="{B89906E2-D2E4-4D53-B096-8C1556CD51E1}" destId="{54CD192D-CB4A-4894-B59C-72934003AE81}" srcOrd="1" destOrd="0" presId="urn:microsoft.com/office/officeart/2009/3/layout/SubStepProcess"/>
    <dgm:cxn modelId="{6B6F25EC-B468-487D-9D1F-DC9505E048AC}" type="presParOf" srcId="{B89906E2-D2E4-4D53-B096-8C1556CD51E1}" destId="{F0EA7F11-994F-4324-8F77-A9893180D3F7}" srcOrd="2" destOrd="0" presId="urn:microsoft.com/office/officeart/2009/3/layout/SubStepProcess"/>
    <dgm:cxn modelId="{2B987F2F-4F83-498B-BBA2-0BC5B62EFFF4}" type="presParOf" srcId="{B89906E2-D2E4-4D53-B096-8C1556CD51E1}" destId="{9B51D1A8-76AA-40B0-8E77-80B19DC36729}" srcOrd="3" destOrd="0" presId="urn:microsoft.com/office/officeart/2009/3/layout/SubStepProcess"/>
    <dgm:cxn modelId="{CBB228E1-6060-479E-971A-2BE278B532E5}" type="presParOf" srcId="{CEDD4BC3-FBC5-444F-BB9A-787805B173CE}" destId="{E891166A-B46F-4D84-9773-582B93BC7FA5}" srcOrd="2" destOrd="0" presId="urn:microsoft.com/office/officeart/2009/3/layout/SubStepProcess"/>
    <dgm:cxn modelId="{A3D665C7-5912-4B1B-919F-F1F74FB98661}" type="presParOf" srcId="{CEDD4BC3-FBC5-444F-BB9A-787805B173CE}" destId="{940F6CF6-00DE-4441-95A3-E85166D3F9CB}" srcOrd="3" destOrd="0" presId="urn:microsoft.com/office/officeart/2009/3/layout/SubStepProcess"/>
    <dgm:cxn modelId="{EF926A5F-FC6E-427D-8B33-1825F225B6B3}" type="presParOf" srcId="{940F6CF6-00DE-4441-95A3-E85166D3F9CB}" destId="{459ADA36-4EF2-4877-9F53-042F47180B01}" srcOrd="0" destOrd="0" presId="urn:microsoft.com/office/officeart/2009/3/layout/SubStepProcess"/>
    <dgm:cxn modelId="{12BDF7FA-E919-4AA2-90ED-D3C14792E23A}" type="presParOf" srcId="{940F6CF6-00DE-4441-95A3-E85166D3F9CB}" destId="{4193DB95-5F0F-43B3-B66B-ED8723140BD6}" srcOrd="1" destOrd="0" presId="urn:microsoft.com/office/officeart/2009/3/layout/SubStepProcess"/>
    <dgm:cxn modelId="{83FF76E7-E305-4E77-8839-A5648E0EB1B9}" type="presParOf" srcId="{940F6CF6-00DE-4441-95A3-E85166D3F9CB}" destId="{E179A2A8-2980-4545-9299-06FF2EE3D42D}" srcOrd="2" destOrd="0" presId="urn:microsoft.com/office/officeart/2009/3/layout/SubStepProcess"/>
    <dgm:cxn modelId="{66F453C6-C7DB-48D4-9CC1-CD2B9F092294}" type="presParOf" srcId="{940F6CF6-00DE-4441-95A3-E85166D3F9CB}" destId="{5201F7E7-02C1-4226-B215-1DC590A8012E}" srcOrd="3" destOrd="0" presId="urn:microsoft.com/office/officeart/2009/3/layout/SubStepProcess"/>
    <dgm:cxn modelId="{E1665157-6430-4470-8404-6DA50900705D}" type="presParOf" srcId="{CEDD4BC3-FBC5-444F-BB9A-787805B173CE}" destId="{5A4A9057-A54B-4801-A26C-E9FDCF62DF47}" srcOrd="4" destOrd="0" presId="urn:microsoft.com/office/officeart/2009/3/layout/SubStepProcess"/>
    <dgm:cxn modelId="{8EEDBEEF-E1C2-4C3D-A4FE-4288FE74C703}" type="presParOf" srcId="{CEDD4BC3-FBC5-444F-BB9A-787805B173CE}" destId="{2F5120F2-C48C-48D4-8858-80A08F630456}" srcOrd="5" destOrd="0" presId="urn:microsoft.com/office/officeart/2009/3/layout/SubStepProcess"/>
    <dgm:cxn modelId="{03E09803-CB0A-4343-8BA1-7B7194AC5B86}" type="presParOf" srcId="{2F5120F2-C48C-48D4-8858-80A08F630456}" destId="{BA1FE05F-E63A-469E-B7BC-76CE6195FCDC}" srcOrd="0" destOrd="0" presId="urn:microsoft.com/office/officeart/2009/3/layout/SubStepProcess"/>
    <dgm:cxn modelId="{226D448E-35ED-4E43-A234-B0F8D3C5EE20}" type="presParOf" srcId="{2F5120F2-C48C-48D4-8858-80A08F630456}" destId="{BB40B0BC-B5D6-4CD3-B2C0-3A0FD61973EF}" srcOrd="1" destOrd="0" presId="urn:microsoft.com/office/officeart/2009/3/layout/SubStepProcess"/>
    <dgm:cxn modelId="{874977F3-286D-44E2-A742-A34F0EDBEA43}" type="presParOf" srcId="{2F5120F2-C48C-48D4-8858-80A08F630456}" destId="{D2E48261-83BD-45B1-8EF3-B5C7E14527AC}" srcOrd="2" destOrd="0" presId="urn:microsoft.com/office/officeart/2009/3/layout/SubStepProcess"/>
    <dgm:cxn modelId="{E5D35E51-B665-4D45-A5C7-365C210A2963}" type="presParOf" srcId="{2F5120F2-C48C-48D4-8858-80A08F630456}" destId="{84F2B51C-A479-4390-BB27-63E8E053867C}" srcOrd="3" destOrd="0" presId="urn:microsoft.com/office/officeart/2009/3/layout/SubStepProcess"/>
    <dgm:cxn modelId="{2B479FED-8B60-42D4-830E-1BA78400EE57}" type="presParOf" srcId="{CEDD4BC3-FBC5-444F-BB9A-787805B173CE}" destId="{473F81DD-A930-4EF1-B9EB-21B834ADEF08}" srcOrd="6" destOrd="0" presId="urn:microsoft.com/office/officeart/2009/3/layout/SubStepProcess"/>
    <dgm:cxn modelId="{79E805D7-DF66-4AF7-B51B-CB47A2C1562F}" type="presParOf" srcId="{CEDD4BC3-FBC5-444F-BB9A-787805B173CE}" destId="{0D3B477E-BA5A-470C-ADF8-D877E27A9126}" srcOrd="7" destOrd="0" presId="urn:microsoft.com/office/officeart/2009/3/layout/SubStepProcess"/>
    <dgm:cxn modelId="{7DAC53FF-A476-4B69-ABEC-6CD039FFFF81}" type="presParOf" srcId="{0D3B477E-BA5A-470C-ADF8-D877E27A9126}" destId="{A40DCBCC-9F86-42AD-BA01-6EE1B6FFD542}" srcOrd="0" destOrd="0" presId="urn:microsoft.com/office/officeart/2009/3/layout/SubStepProcess"/>
    <dgm:cxn modelId="{F7AE9384-56F6-4641-8321-1412401F3DEB}" type="presParOf" srcId="{0D3B477E-BA5A-470C-ADF8-D877E27A9126}" destId="{731DC9E7-53EC-4F80-A535-B89AD3B6173C}" srcOrd="1" destOrd="0" presId="urn:microsoft.com/office/officeart/2009/3/layout/SubStepProcess"/>
    <dgm:cxn modelId="{B9AE3EC2-B8CE-4611-9B2F-8522AE0BCA57}" type="presParOf" srcId="{0D3B477E-BA5A-470C-ADF8-D877E27A9126}" destId="{D15D6EFC-A7CE-449D-8C41-369040EF7FF8}" srcOrd="2" destOrd="0" presId="urn:microsoft.com/office/officeart/2009/3/layout/SubStepProcess"/>
    <dgm:cxn modelId="{3EC8D3DA-9CF3-49E9-95CD-69BAECF56CC2}" type="presParOf" srcId="{0D3B477E-BA5A-470C-ADF8-D877E27A9126}" destId="{C8F40B54-76FC-46CB-85EF-8B99BF21605B}" srcOrd="3" destOrd="0" presId="urn:microsoft.com/office/officeart/2009/3/layout/SubStepProcess"/>
    <dgm:cxn modelId="{83251AC0-F72A-471C-B72A-AC13A17BE355}" type="presParOf" srcId="{CEDD4BC3-FBC5-444F-BB9A-787805B173CE}" destId="{3553FB55-419D-4CB9-B48E-AFB49625E827}" srcOrd="8" destOrd="0" presId="urn:microsoft.com/office/officeart/2009/3/layout/SubStepProcess"/>
    <dgm:cxn modelId="{9D8C019F-93CF-4CBC-8369-4D9483E09F1B}" type="presParOf" srcId="{CEDD4BC3-FBC5-444F-BB9A-787805B173CE}" destId="{9617ED56-8474-4A47-B741-3751EFAA95FC}" srcOrd="9" destOrd="0" presId="urn:microsoft.com/office/officeart/2009/3/layout/SubStepProcess"/>
    <dgm:cxn modelId="{C6E7BD37-24F4-468F-A379-F9F9CB0DECA0}" type="presParOf" srcId="{9617ED56-8474-4A47-B741-3751EFAA95FC}" destId="{7B27EE1D-1FCA-48E4-AE2A-75B8CDDC72FC}" srcOrd="0" destOrd="0" presId="urn:microsoft.com/office/officeart/2009/3/layout/SubStepProcess"/>
    <dgm:cxn modelId="{74DCB5BE-0CD8-4468-A942-F4B330F218EF}" type="presParOf" srcId="{9617ED56-8474-4A47-B741-3751EFAA95FC}" destId="{26A0A8AB-E756-406D-A95F-40DD739FF216}" srcOrd="1" destOrd="0" presId="urn:microsoft.com/office/officeart/2009/3/layout/SubStepProcess"/>
    <dgm:cxn modelId="{CE38C354-794F-4D9C-A4CA-3B545CB83842}" type="presParOf" srcId="{9617ED56-8474-4A47-B741-3751EFAA95FC}" destId="{B1898FB1-1571-48AE-9923-A4E6449CA15F}" srcOrd="2" destOrd="0" presId="urn:microsoft.com/office/officeart/2009/3/layout/SubStepProcess"/>
    <dgm:cxn modelId="{8276E360-114B-4017-84F9-83653A422A30}" type="presParOf" srcId="{9617ED56-8474-4A47-B741-3751EFAA95FC}" destId="{E2207156-73EC-4F22-A745-DCDE7775773B}" srcOrd="3" destOrd="0" presId="urn:microsoft.com/office/officeart/2009/3/layout/SubStepProcess"/>
    <dgm:cxn modelId="{8F30BE2A-EA25-421D-BE03-133ABEEA757B}" type="presParOf" srcId="{CEDD4BC3-FBC5-444F-BB9A-787805B173CE}" destId="{D0D10A0D-F1B4-4DBB-A857-F8ED0E53375F}" srcOrd="10" destOrd="0" presId="urn:microsoft.com/office/officeart/2009/3/layout/SubStepProcess"/>
    <dgm:cxn modelId="{C14C89B3-FF18-4D30-BFD5-BAE3D830AD98}" type="presParOf" srcId="{CEDD4BC3-FBC5-444F-BB9A-787805B173CE}" destId="{291C94DF-F097-43AB-946D-669355110C5B}" srcOrd="11" destOrd="0" presId="urn:microsoft.com/office/officeart/2009/3/layout/SubStepProcess"/>
    <dgm:cxn modelId="{D5C64434-538F-4E32-8B23-96D9C0B689F5}" type="presParOf" srcId="{291C94DF-F097-43AB-946D-669355110C5B}" destId="{E68EC789-E4E1-4AF6-87D4-3E3237AA488B}" srcOrd="0" destOrd="0" presId="urn:microsoft.com/office/officeart/2009/3/layout/SubStepProcess"/>
    <dgm:cxn modelId="{60A8EF75-4359-4BF0-8F8B-25CA8FEE4432}" type="presParOf" srcId="{291C94DF-F097-43AB-946D-669355110C5B}" destId="{A0C5DFA2-617D-4A3F-B143-1B37D8DACBB2}" srcOrd="1" destOrd="0" presId="urn:microsoft.com/office/officeart/2009/3/layout/SubStepProcess"/>
    <dgm:cxn modelId="{1471AF0A-8E69-4731-BFCC-BD2A42E35ABD}" type="presParOf" srcId="{291C94DF-F097-43AB-946D-669355110C5B}" destId="{AB520F23-A533-4BE3-B567-BCEC541AF33B}" srcOrd="2" destOrd="0" presId="urn:microsoft.com/office/officeart/2009/3/layout/SubStepProcess"/>
    <dgm:cxn modelId="{13413903-989E-48DE-96F3-40C31DD03AB8}" type="presParOf" srcId="{291C94DF-F097-43AB-946D-669355110C5B}" destId="{0C2D44C9-9889-42D7-ADA3-D45F54453B1D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57A24D-8D09-4337-BDF7-EE44E56CCFC7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0354826-D414-4D41-BF30-18C024842398}">
      <dgm:prSet/>
      <dgm:spPr/>
      <dgm:t>
        <a:bodyPr/>
        <a:lstStyle/>
        <a:p>
          <a:pPr algn="just" rtl="0"/>
          <a:r>
            <a:rPr lang="ru-RU" dirty="0" smtClean="0"/>
            <a:t>В жизни ребенка, как и в жизни взрослого, эмоции играют очень важную роль. Эмоциональная жизнь дошкольника связана с господством чувств над всеми сторонами деятельности ребенка. День дошкольника настолько наполнен эмоциями, что к вечеру он может, утомившись, дойти до полного изнеможения. сенсорная сфера – многомерное образование, включающее в себя, помимо интеллектуального и мнемонического, эмоциональный компонент. Присутствуя в ощущениях, эмоции придают им определенный эмоциональный тон, являются следствием процесса ощущения.</a:t>
          </a:r>
          <a:endParaRPr lang="ru-RU" dirty="0"/>
        </a:p>
      </dgm:t>
    </dgm:pt>
    <dgm:pt modelId="{4DC6C50C-65BD-498C-8011-719AD3805CE2}" type="parTrans" cxnId="{F2034C1F-24EC-411E-ADDC-F73BF89837E3}">
      <dgm:prSet/>
      <dgm:spPr/>
      <dgm:t>
        <a:bodyPr/>
        <a:lstStyle/>
        <a:p>
          <a:endParaRPr lang="ru-RU"/>
        </a:p>
      </dgm:t>
    </dgm:pt>
    <dgm:pt modelId="{E08E4685-0109-45DB-905F-CE0547B5047F}" type="sibTrans" cxnId="{F2034C1F-24EC-411E-ADDC-F73BF89837E3}">
      <dgm:prSet/>
      <dgm:spPr/>
      <dgm:t>
        <a:bodyPr/>
        <a:lstStyle/>
        <a:p>
          <a:endParaRPr lang="ru-RU"/>
        </a:p>
      </dgm:t>
    </dgm:pt>
    <dgm:pt modelId="{371C2DE1-4414-4498-BEB3-925A9B54B4E1}">
      <dgm:prSet/>
      <dgm:spPr/>
      <dgm:t>
        <a:bodyPr/>
        <a:lstStyle/>
        <a:p>
          <a:pPr algn="just" rtl="0"/>
          <a:r>
            <a:rPr lang="ru-RU" smtClean="0"/>
            <a:t>Эмоциональная и сенсорная сферы имеют природообусловленные взаимосвязи и оказывают друг на друга взаимное влияние. Различные ощущения выступают естественными стимуляторами эмоций в течение всей жизни человека, служат своего рода ключом, запускающим механизм эмоционального реагирования.</a:t>
          </a:r>
          <a:endParaRPr lang="ru-RU" dirty="0"/>
        </a:p>
      </dgm:t>
    </dgm:pt>
    <dgm:pt modelId="{FC9414F8-171A-49B2-B23F-38C8066652DA}" type="parTrans" cxnId="{626E506D-24E7-4324-918E-404DB53A7362}">
      <dgm:prSet/>
      <dgm:spPr/>
      <dgm:t>
        <a:bodyPr/>
        <a:lstStyle/>
        <a:p>
          <a:endParaRPr lang="ru-RU"/>
        </a:p>
      </dgm:t>
    </dgm:pt>
    <dgm:pt modelId="{0AE23D56-FFFF-4FC3-92A9-CD26BDBFA916}" type="sibTrans" cxnId="{626E506D-24E7-4324-918E-404DB53A7362}">
      <dgm:prSet/>
      <dgm:spPr/>
      <dgm:t>
        <a:bodyPr/>
        <a:lstStyle/>
        <a:p>
          <a:endParaRPr lang="ru-RU"/>
        </a:p>
      </dgm:t>
    </dgm:pt>
    <dgm:pt modelId="{CD9BF913-2BD2-4CC7-8D1A-2C674AF0BA28}">
      <dgm:prSet/>
      <dgm:spPr/>
      <dgm:t>
        <a:bodyPr/>
        <a:lstStyle/>
        <a:p>
          <a:pPr algn="just" rtl="0"/>
          <a:r>
            <a:rPr lang="ru-RU" smtClean="0"/>
            <a:t>Таким образом, воздействуя  на сенсорную сферу ребенка, обогащая сенсорный опыт детей,  развивается эмоциональная сфера: формируются социальные формы выражения эмоций, закладывается основа для развития высших чувств</a:t>
          </a:r>
          <a:r>
            <a:rPr lang="ru-RU" b="1" smtClean="0"/>
            <a:t>. </a:t>
          </a:r>
          <a:r>
            <a:rPr lang="ru-RU" smtClean="0"/>
            <a:t>Соответственно, чем большее число сенсорных систем задействовано  в процессе воспитания и обучения ребенка, тем успешнее и эффективнее происходит его эмоциональное  развитие. </a:t>
          </a:r>
          <a:endParaRPr lang="ru-RU" dirty="0"/>
        </a:p>
      </dgm:t>
    </dgm:pt>
    <dgm:pt modelId="{986EDDC7-84B1-474C-B89C-0697BF4E541C}" type="parTrans" cxnId="{353F470C-BC77-4AFB-ADD2-D3D29E425E9F}">
      <dgm:prSet/>
      <dgm:spPr/>
      <dgm:t>
        <a:bodyPr/>
        <a:lstStyle/>
        <a:p>
          <a:endParaRPr lang="ru-RU"/>
        </a:p>
      </dgm:t>
    </dgm:pt>
    <dgm:pt modelId="{A859C855-2E09-4F4E-9D87-5C14B15968E5}" type="sibTrans" cxnId="{353F470C-BC77-4AFB-ADD2-D3D29E425E9F}">
      <dgm:prSet/>
      <dgm:spPr/>
      <dgm:t>
        <a:bodyPr/>
        <a:lstStyle/>
        <a:p>
          <a:endParaRPr lang="ru-RU"/>
        </a:p>
      </dgm:t>
    </dgm:pt>
    <dgm:pt modelId="{B215467D-992A-47BB-8E6B-DAAE3A2B82EF}" type="pres">
      <dgm:prSet presAssocID="{5057A24D-8D09-4337-BDF7-EE44E56CCF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5BF47-9A71-493A-A263-93C692A3ABE4}" type="pres">
      <dgm:prSet presAssocID="{70354826-D414-4D41-BF30-18C0248423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3FC09-8916-48CD-91F5-689CD2AEC43C}" type="pres">
      <dgm:prSet presAssocID="{E08E4685-0109-45DB-905F-CE0547B5047F}" presName="spacer" presStyleCnt="0"/>
      <dgm:spPr/>
      <dgm:t>
        <a:bodyPr/>
        <a:lstStyle/>
        <a:p>
          <a:endParaRPr lang="ru-RU"/>
        </a:p>
      </dgm:t>
    </dgm:pt>
    <dgm:pt modelId="{2C886122-9213-4A2D-8EC2-2753672F40DC}" type="pres">
      <dgm:prSet presAssocID="{371C2DE1-4414-4498-BEB3-925A9B54B4E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B05303-55A5-43EB-B023-CCF41069F3EB}" type="pres">
      <dgm:prSet presAssocID="{0AE23D56-FFFF-4FC3-92A9-CD26BDBFA916}" presName="spacer" presStyleCnt="0"/>
      <dgm:spPr/>
      <dgm:t>
        <a:bodyPr/>
        <a:lstStyle/>
        <a:p>
          <a:endParaRPr lang="ru-RU"/>
        </a:p>
      </dgm:t>
    </dgm:pt>
    <dgm:pt modelId="{25BC2EF2-5077-4D6D-B2BF-128BD8AA0A91}" type="pres">
      <dgm:prSet presAssocID="{CD9BF913-2BD2-4CC7-8D1A-2C674AF0BA2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3F470C-BC77-4AFB-ADD2-D3D29E425E9F}" srcId="{5057A24D-8D09-4337-BDF7-EE44E56CCFC7}" destId="{CD9BF913-2BD2-4CC7-8D1A-2C674AF0BA28}" srcOrd="2" destOrd="0" parTransId="{986EDDC7-84B1-474C-B89C-0697BF4E541C}" sibTransId="{A859C855-2E09-4F4E-9D87-5C14B15968E5}"/>
    <dgm:cxn modelId="{DFA58D0C-570C-476C-B8E7-804F88A0C985}" type="presOf" srcId="{5057A24D-8D09-4337-BDF7-EE44E56CCFC7}" destId="{B215467D-992A-47BB-8E6B-DAAE3A2B82EF}" srcOrd="0" destOrd="0" presId="urn:microsoft.com/office/officeart/2005/8/layout/vList2"/>
    <dgm:cxn modelId="{1319253B-348B-4CA8-BF71-D1BAC1408D8D}" type="presOf" srcId="{371C2DE1-4414-4498-BEB3-925A9B54B4E1}" destId="{2C886122-9213-4A2D-8EC2-2753672F40DC}" srcOrd="0" destOrd="0" presId="urn:microsoft.com/office/officeart/2005/8/layout/vList2"/>
    <dgm:cxn modelId="{626E506D-24E7-4324-918E-404DB53A7362}" srcId="{5057A24D-8D09-4337-BDF7-EE44E56CCFC7}" destId="{371C2DE1-4414-4498-BEB3-925A9B54B4E1}" srcOrd="1" destOrd="0" parTransId="{FC9414F8-171A-49B2-B23F-38C8066652DA}" sibTransId="{0AE23D56-FFFF-4FC3-92A9-CD26BDBFA916}"/>
    <dgm:cxn modelId="{F2034C1F-24EC-411E-ADDC-F73BF89837E3}" srcId="{5057A24D-8D09-4337-BDF7-EE44E56CCFC7}" destId="{70354826-D414-4D41-BF30-18C024842398}" srcOrd="0" destOrd="0" parTransId="{4DC6C50C-65BD-498C-8011-719AD3805CE2}" sibTransId="{E08E4685-0109-45DB-905F-CE0547B5047F}"/>
    <dgm:cxn modelId="{71CEEECF-ED98-4565-87E2-7701AADED057}" type="presOf" srcId="{70354826-D414-4D41-BF30-18C024842398}" destId="{85F5BF47-9A71-493A-A263-93C692A3ABE4}" srcOrd="0" destOrd="0" presId="urn:microsoft.com/office/officeart/2005/8/layout/vList2"/>
    <dgm:cxn modelId="{4D4A87B7-D2EA-4464-8171-4E7EB1AD4A97}" type="presOf" srcId="{CD9BF913-2BD2-4CC7-8D1A-2C674AF0BA28}" destId="{25BC2EF2-5077-4D6D-B2BF-128BD8AA0A91}" srcOrd="0" destOrd="0" presId="urn:microsoft.com/office/officeart/2005/8/layout/vList2"/>
    <dgm:cxn modelId="{C622C5CF-997A-47DE-8C35-F7B85981FE65}" type="presParOf" srcId="{B215467D-992A-47BB-8E6B-DAAE3A2B82EF}" destId="{85F5BF47-9A71-493A-A263-93C692A3ABE4}" srcOrd="0" destOrd="0" presId="urn:microsoft.com/office/officeart/2005/8/layout/vList2"/>
    <dgm:cxn modelId="{D21888C5-5510-400E-8601-9598CE641735}" type="presParOf" srcId="{B215467D-992A-47BB-8E6B-DAAE3A2B82EF}" destId="{D353FC09-8916-48CD-91F5-689CD2AEC43C}" srcOrd="1" destOrd="0" presId="urn:microsoft.com/office/officeart/2005/8/layout/vList2"/>
    <dgm:cxn modelId="{9A740139-271D-4EB5-AF5E-3E2748226AEC}" type="presParOf" srcId="{B215467D-992A-47BB-8E6B-DAAE3A2B82EF}" destId="{2C886122-9213-4A2D-8EC2-2753672F40DC}" srcOrd="2" destOrd="0" presId="urn:microsoft.com/office/officeart/2005/8/layout/vList2"/>
    <dgm:cxn modelId="{3C28D88B-0003-4BD0-B1EC-45DE3FF32490}" type="presParOf" srcId="{B215467D-992A-47BB-8E6B-DAAE3A2B82EF}" destId="{52B05303-55A5-43EB-B023-CCF41069F3EB}" srcOrd="3" destOrd="0" presId="urn:microsoft.com/office/officeart/2005/8/layout/vList2"/>
    <dgm:cxn modelId="{C14A7CDE-2924-4873-9689-BFFF41AB05E7}" type="presParOf" srcId="{B215467D-992A-47BB-8E6B-DAAE3A2B82EF}" destId="{25BC2EF2-5077-4D6D-B2BF-128BD8AA0A9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EFB2C1-7152-4F82-9EC0-B4B359F51296}" type="doc">
      <dgm:prSet loTypeId="urn:microsoft.com/office/officeart/2005/8/layout/hierarchy3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DA13DFF-0E8F-44DB-8191-C9D68212FE51}">
      <dgm:prSet/>
      <dgm:spPr/>
      <dgm:t>
        <a:bodyPr/>
        <a:lstStyle/>
        <a:p>
          <a:pPr rtl="0"/>
          <a:r>
            <a:rPr lang="ru-RU" b="1" dirty="0" smtClean="0"/>
            <a:t>Объект:</a:t>
          </a:r>
          <a:endParaRPr lang="ru-RU" dirty="0"/>
        </a:p>
      </dgm:t>
    </dgm:pt>
    <dgm:pt modelId="{4C38E408-93FB-4954-B4E0-4560B975E87E}" type="parTrans" cxnId="{D295FB4E-D5D7-4143-9727-CC72C58430C9}">
      <dgm:prSet/>
      <dgm:spPr/>
      <dgm:t>
        <a:bodyPr/>
        <a:lstStyle/>
        <a:p>
          <a:endParaRPr lang="ru-RU"/>
        </a:p>
      </dgm:t>
    </dgm:pt>
    <dgm:pt modelId="{258EDF82-3EBE-429C-80AC-2EA7290747C9}" type="sibTrans" cxnId="{D295FB4E-D5D7-4143-9727-CC72C58430C9}">
      <dgm:prSet/>
      <dgm:spPr/>
      <dgm:t>
        <a:bodyPr/>
        <a:lstStyle/>
        <a:p>
          <a:endParaRPr lang="ru-RU"/>
        </a:p>
      </dgm:t>
    </dgm:pt>
    <dgm:pt modelId="{FF53014D-F27C-4A19-ABE8-16AE2B0604B3}">
      <dgm:prSet/>
      <dgm:spPr/>
      <dgm:t>
        <a:bodyPr/>
        <a:lstStyle/>
        <a:p>
          <a:pPr rtl="0"/>
          <a:r>
            <a:rPr lang="ru-RU" b="1" dirty="0" smtClean="0"/>
            <a:t>Предмет:</a:t>
          </a:r>
          <a:endParaRPr lang="ru-RU" dirty="0"/>
        </a:p>
      </dgm:t>
    </dgm:pt>
    <dgm:pt modelId="{BA16BD78-E70A-40EF-8801-BFDE3AD5C78B}" type="parTrans" cxnId="{EAB7C039-C2F0-45D0-8740-3B29030D353F}">
      <dgm:prSet/>
      <dgm:spPr/>
      <dgm:t>
        <a:bodyPr/>
        <a:lstStyle/>
        <a:p>
          <a:endParaRPr lang="ru-RU"/>
        </a:p>
      </dgm:t>
    </dgm:pt>
    <dgm:pt modelId="{5B48D86D-9E93-4E52-8A5A-63757A0951BB}" type="sibTrans" cxnId="{EAB7C039-C2F0-45D0-8740-3B29030D353F}">
      <dgm:prSet/>
      <dgm:spPr/>
      <dgm:t>
        <a:bodyPr/>
        <a:lstStyle/>
        <a:p>
          <a:endParaRPr lang="ru-RU"/>
        </a:p>
      </dgm:t>
    </dgm:pt>
    <dgm:pt modelId="{33AB023B-19F6-4AA9-9150-B0A68941A7B1}">
      <dgm:prSet/>
      <dgm:spPr/>
      <dgm:t>
        <a:bodyPr/>
        <a:lstStyle/>
        <a:p>
          <a:pPr rtl="0"/>
          <a:r>
            <a:rPr lang="ru-RU" dirty="0" smtClean="0"/>
            <a:t>эмоциональная сфера детей дошкольного возраста.</a:t>
          </a:r>
          <a:endParaRPr lang="ru-RU" dirty="0"/>
        </a:p>
      </dgm:t>
    </dgm:pt>
    <dgm:pt modelId="{16B7A326-9023-49DB-A722-7AAF14846102}" type="parTrans" cxnId="{6242184E-185B-4731-8ADA-181AE5A273C3}">
      <dgm:prSet/>
      <dgm:spPr/>
      <dgm:t>
        <a:bodyPr/>
        <a:lstStyle/>
        <a:p>
          <a:endParaRPr lang="ru-RU"/>
        </a:p>
      </dgm:t>
    </dgm:pt>
    <dgm:pt modelId="{36AEE13D-00F1-42A5-BF69-B2C06C38783F}" type="sibTrans" cxnId="{6242184E-185B-4731-8ADA-181AE5A273C3}">
      <dgm:prSet/>
      <dgm:spPr/>
      <dgm:t>
        <a:bodyPr/>
        <a:lstStyle/>
        <a:p>
          <a:endParaRPr lang="ru-RU"/>
        </a:p>
      </dgm:t>
    </dgm:pt>
    <dgm:pt modelId="{74D935A7-C8DE-4C02-9D45-A865EC759202}">
      <dgm:prSet/>
      <dgm:spPr/>
      <dgm:t>
        <a:bodyPr/>
        <a:lstStyle/>
        <a:p>
          <a:pPr rtl="0"/>
          <a:r>
            <a:rPr lang="ru-RU" dirty="0" smtClean="0"/>
            <a:t>особенности развития эмоциональной сферы детей дошкольного возраста. </a:t>
          </a:r>
          <a:endParaRPr lang="ru-RU" dirty="0"/>
        </a:p>
      </dgm:t>
    </dgm:pt>
    <dgm:pt modelId="{2611443C-6387-4F0E-A6A5-4413775B11A7}" type="parTrans" cxnId="{9152B5D5-265A-457F-B50C-3FD31FDE1516}">
      <dgm:prSet/>
      <dgm:spPr/>
      <dgm:t>
        <a:bodyPr/>
        <a:lstStyle/>
        <a:p>
          <a:endParaRPr lang="ru-RU"/>
        </a:p>
      </dgm:t>
    </dgm:pt>
    <dgm:pt modelId="{18229650-E82C-4F52-BDBE-4D4E1707BB05}" type="sibTrans" cxnId="{9152B5D5-265A-457F-B50C-3FD31FDE1516}">
      <dgm:prSet/>
      <dgm:spPr/>
      <dgm:t>
        <a:bodyPr/>
        <a:lstStyle/>
        <a:p>
          <a:endParaRPr lang="ru-RU"/>
        </a:p>
      </dgm:t>
    </dgm:pt>
    <dgm:pt modelId="{8B6A9E0A-23E5-417C-BB30-22D76E92945A}" type="pres">
      <dgm:prSet presAssocID="{D8EFB2C1-7152-4F82-9EC0-B4B359F5129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3A3CD9-7990-4EC6-ABDD-D6577ED4AFD4}" type="pres">
      <dgm:prSet presAssocID="{0DA13DFF-0E8F-44DB-8191-C9D68212FE51}" presName="root" presStyleCnt="0"/>
      <dgm:spPr/>
    </dgm:pt>
    <dgm:pt modelId="{184CC3FB-C37E-43CD-AE2A-2CEEE7862FCD}" type="pres">
      <dgm:prSet presAssocID="{0DA13DFF-0E8F-44DB-8191-C9D68212FE51}" presName="rootComposite" presStyleCnt="0"/>
      <dgm:spPr/>
    </dgm:pt>
    <dgm:pt modelId="{11E9372B-621E-4F50-8118-02895171D191}" type="pres">
      <dgm:prSet presAssocID="{0DA13DFF-0E8F-44DB-8191-C9D68212FE51}" presName="rootText" presStyleLbl="node1" presStyleIdx="0" presStyleCnt="2"/>
      <dgm:spPr/>
      <dgm:t>
        <a:bodyPr/>
        <a:lstStyle/>
        <a:p>
          <a:endParaRPr lang="ru-RU"/>
        </a:p>
      </dgm:t>
    </dgm:pt>
    <dgm:pt modelId="{DE38E3CE-017C-4FC7-AA7F-D2FDDFAD865E}" type="pres">
      <dgm:prSet presAssocID="{0DA13DFF-0E8F-44DB-8191-C9D68212FE51}" presName="rootConnector" presStyleLbl="node1" presStyleIdx="0" presStyleCnt="2"/>
      <dgm:spPr/>
      <dgm:t>
        <a:bodyPr/>
        <a:lstStyle/>
        <a:p>
          <a:endParaRPr lang="ru-RU"/>
        </a:p>
      </dgm:t>
    </dgm:pt>
    <dgm:pt modelId="{03AA2508-935F-4F50-BDDD-D4009C77B4C3}" type="pres">
      <dgm:prSet presAssocID="{0DA13DFF-0E8F-44DB-8191-C9D68212FE51}" presName="childShape" presStyleCnt="0"/>
      <dgm:spPr/>
    </dgm:pt>
    <dgm:pt modelId="{23D11DD8-A8D6-4625-B188-5BD4BD1D1170}" type="pres">
      <dgm:prSet presAssocID="{16B7A326-9023-49DB-A722-7AAF14846102}" presName="Name13" presStyleLbl="parChTrans1D2" presStyleIdx="0" presStyleCnt="2"/>
      <dgm:spPr/>
      <dgm:t>
        <a:bodyPr/>
        <a:lstStyle/>
        <a:p>
          <a:endParaRPr lang="ru-RU"/>
        </a:p>
      </dgm:t>
    </dgm:pt>
    <dgm:pt modelId="{E616E147-E983-45B4-8120-30AE2B9E2D0A}" type="pres">
      <dgm:prSet presAssocID="{33AB023B-19F6-4AA9-9150-B0A68941A7B1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1E653-E13C-4464-9638-502663C2E226}" type="pres">
      <dgm:prSet presAssocID="{FF53014D-F27C-4A19-ABE8-16AE2B0604B3}" presName="root" presStyleCnt="0"/>
      <dgm:spPr/>
    </dgm:pt>
    <dgm:pt modelId="{540E21EE-13FB-40D9-9E56-EBAF8CEC4C28}" type="pres">
      <dgm:prSet presAssocID="{FF53014D-F27C-4A19-ABE8-16AE2B0604B3}" presName="rootComposite" presStyleCnt="0"/>
      <dgm:spPr/>
    </dgm:pt>
    <dgm:pt modelId="{3136D5E3-E3BC-404D-98BE-3224E611BB82}" type="pres">
      <dgm:prSet presAssocID="{FF53014D-F27C-4A19-ABE8-16AE2B0604B3}" presName="rootText" presStyleLbl="node1" presStyleIdx="1" presStyleCnt="2"/>
      <dgm:spPr/>
      <dgm:t>
        <a:bodyPr/>
        <a:lstStyle/>
        <a:p>
          <a:endParaRPr lang="ru-RU"/>
        </a:p>
      </dgm:t>
    </dgm:pt>
    <dgm:pt modelId="{15BD4D11-BE17-4EE9-9B5C-804A19B1A62A}" type="pres">
      <dgm:prSet presAssocID="{FF53014D-F27C-4A19-ABE8-16AE2B0604B3}" presName="rootConnector" presStyleLbl="node1" presStyleIdx="1" presStyleCnt="2"/>
      <dgm:spPr/>
      <dgm:t>
        <a:bodyPr/>
        <a:lstStyle/>
        <a:p>
          <a:endParaRPr lang="ru-RU"/>
        </a:p>
      </dgm:t>
    </dgm:pt>
    <dgm:pt modelId="{3A5FE053-2206-4C3F-9001-1B0B4B69CCD3}" type="pres">
      <dgm:prSet presAssocID="{FF53014D-F27C-4A19-ABE8-16AE2B0604B3}" presName="childShape" presStyleCnt="0"/>
      <dgm:spPr/>
    </dgm:pt>
    <dgm:pt modelId="{C71B5ADD-9C0E-4B15-AD87-E008B6ED0DFD}" type="pres">
      <dgm:prSet presAssocID="{2611443C-6387-4F0E-A6A5-4413775B11A7}" presName="Name13" presStyleLbl="parChTrans1D2" presStyleIdx="1" presStyleCnt="2"/>
      <dgm:spPr/>
      <dgm:t>
        <a:bodyPr/>
        <a:lstStyle/>
        <a:p>
          <a:endParaRPr lang="ru-RU"/>
        </a:p>
      </dgm:t>
    </dgm:pt>
    <dgm:pt modelId="{3364E6BE-0EB5-434E-AD0C-3997885A62C0}" type="pres">
      <dgm:prSet presAssocID="{74D935A7-C8DE-4C02-9D45-A865EC759202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5B0E85-10EA-46E7-AEC9-ACFAA7480A97}" type="presOf" srcId="{74D935A7-C8DE-4C02-9D45-A865EC759202}" destId="{3364E6BE-0EB5-434E-AD0C-3997885A62C0}" srcOrd="0" destOrd="0" presId="urn:microsoft.com/office/officeart/2005/8/layout/hierarchy3"/>
    <dgm:cxn modelId="{DC2D3234-0BAB-4A63-8B02-267D2BB8EBF5}" type="presOf" srcId="{16B7A326-9023-49DB-A722-7AAF14846102}" destId="{23D11DD8-A8D6-4625-B188-5BD4BD1D1170}" srcOrd="0" destOrd="0" presId="urn:microsoft.com/office/officeart/2005/8/layout/hierarchy3"/>
    <dgm:cxn modelId="{82870908-93A4-475C-A1A2-1923A3A11C6D}" type="presOf" srcId="{D8EFB2C1-7152-4F82-9EC0-B4B359F51296}" destId="{8B6A9E0A-23E5-417C-BB30-22D76E92945A}" srcOrd="0" destOrd="0" presId="urn:microsoft.com/office/officeart/2005/8/layout/hierarchy3"/>
    <dgm:cxn modelId="{9152B5D5-265A-457F-B50C-3FD31FDE1516}" srcId="{FF53014D-F27C-4A19-ABE8-16AE2B0604B3}" destId="{74D935A7-C8DE-4C02-9D45-A865EC759202}" srcOrd="0" destOrd="0" parTransId="{2611443C-6387-4F0E-A6A5-4413775B11A7}" sibTransId="{18229650-E82C-4F52-BDBE-4D4E1707BB05}"/>
    <dgm:cxn modelId="{1023E00F-05AA-4AE3-9EE2-7DE4356AB2A1}" type="presOf" srcId="{FF53014D-F27C-4A19-ABE8-16AE2B0604B3}" destId="{3136D5E3-E3BC-404D-98BE-3224E611BB82}" srcOrd="0" destOrd="0" presId="urn:microsoft.com/office/officeart/2005/8/layout/hierarchy3"/>
    <dgm:cxn modelId="{ECEB67DA-2DAD-4795-9204-3338366779FE}" type="presOf" srcId="{2611443C-6387-4F0E-A6A5-4413775B11A7}" destId="{C71B5ADD-9C0E-4B15-AD87-E008B6ED0DFD}" srcOrd="0" destOrd="0" presId="urn:microsoft.com/office/officeart/2005/8/layout/hierarchy3"/>
    <dgm:cxn modelId="{4D50ACBD-B6F4-4DFD-AF7C-52D393E10FAA}" type="presOf" srcId="{0DA13DFF-0E8F-44DB-8191-C9D68212FE51}" destId="{DE38E3CE-017C-4FC7-AA7F-D2FDDFAD865E}" srcOrd="1" destOrd="0" presId="urn:microsoft.com/office/officeart/2005/8/layout/hierarchy3"/>
    <dgm:cxn modelId="{6242184E-185B-4731-8ADA-181AE5A273C3}" srcId="{0DA13DFF-0E8F-44DB-8191-C9D68212FE51}" destId="{33AB023B-19F6-4AA9-9150-B0A68941A7B1}" srcOrd="0" destOrd="0" parTransId="{16B7A326-9023-49DB-A722-7AAF14846102}" sibTransId="{36AEE13D-00F1-42A5-BF69-B2C06C38783F}"/>
    <dgm:cxn modelId="{EC908F7E-C722-4FAE-AF80-A2A497010624}" type="presOf" srcId="{FF53014D-F27C-4A19-ABE8-16AE2B0604B3}" destId="{15BD4D11-BE17-4EE9-9B5C-804A19B1A62A}" srcOrd="1" destOrd="0" presId="urn:microsoft.com/office/officeart/2005/8/layout/hierarchy3"/>
    <dgm:cxn modelId="{3986DD0A-8E0D-4031-A5E4-19A1FE215B14}" type="presOf" srcId="{0DA13DFF-0E8F-44DB-8191-C9D68212FE51}" destId="{11E9372B-621E-4F50-8118-02895171D191}" srcOrd="0" destOrd="0" presId="urn:microsoft.com/office/officeart/2005/8/layout/hierarchy3"/>
    <dgm:cxn modelId="{EAB7C039-C2F0-45D0-8740-3B29030D353F}" srcId="{D8EFB2C1-7152-4F82-9EC0-B4B359F51296}" destId="{FF53014D-F27C-4A19-ABE8-16AE2B0604B3}" srcOrd="1" destOrd="0" parTransId="{BA16BD78-E70A-40EF-8801-BFDE3AD5C78B}" sibTransId="{5B48D86D-9E93-4E52-8A5A-63757A0951BB}"/>
    <dgm:cxn modelId="{55DEA6FA-9147-453B-A23E-7921C494D6B3}" type="presOf" srcId="{33AB023B-19F6-4AA9-9150-B0A68941A7B1}" destId="{E616E147-E983-45B4-8120-30AE2B9E2D0A}" srcOrd="0" destOrd="0" presId="urn:microsoft.com/office/officeart/2005/8/layout/hierarchy3"/>
    <dgm:cxn modelId="{D295FB4E-D5D7-4143-9727-CC72C58430C9}" srcId="{D8EFB2C1-7152-4F82-9EC0-B4B359F51296}" destId="{0DA13DFF-0E8F-44DB-8191-C9D68212FE51}" srcOrd="0" destOrd="0" parTransId="{4C38E408-93FB-4954-B4E0-4560B975E87E}" sibTransId="{258EDF82-3EBE-429C-80AC-2EA7290747C9}"/>
    <dgm:cxn modelId="{3023ACBE-614B-49BB-8CC5-E916AC0CA4F0}" type="presParOf" srcId="{8B6A9E0A-23E5-417C-BB30-22D76E92945A}" destId="{2E3A3CD9-7990-4EC6-ABDD-D6577ED4AFD4}" srcOrd="0" destOrd="0" presId="urn:microsoft.com/office/officeart/2005/8/layout/hierarchy3"/>
    <dgm:cxn modelId="{3FB4EA30-C9DC-439B-8FCC-666A86A57CC5}" type="presParOf" srcId="{2E3A3CD9-7990-4EC6-ABDD-D6577ED4AFD4}" destId="{184CC3FB-C37E-43CD-AE2A-2CEEE7862FCD}" srcOrd="0" destOrd="0" presId="urn:microsoft.com/office/officeart/2005/8/layout/hierarchy3"/>
    <dgm:cxn modelId="{39B7FD57-407A-4463-A190-80816163D5AF}" type="presParOf" srcId="{184CC3FB-C37E-43CD-AE2A-2CEEE7862FCD}" destId="{11E9372B-621E-4F50-8118-02895171D191}" srcOrd="0" destOrd="0" presId="urn:microsoft.com/office/officeart/2005/8/layout/hierarchy3"/>
    <dgm:cxn modelId="{CDE76156-50BE-4951-83D0-483A4CF312F7}" type="presParOf" srcId="{184CC3FB-C37E-43CD-AE2A-2CEEE7862FCD}" destId="{DE38E3CE-017C-4FC7-AA7F-D2FDDFAD865E}" srcOrd="1" destOrd="0" presId="urn:microsoft.com/office/officeart/2005/8/layout/hierarchy3"/>
    <dgm:cxn modelId="{7AD739AA-E8AA-4354-8551-408CBCECD3F0}" type="presParOf" srcId="{2E3A3CD9-7990-4EC6-ABDD-D6577ED4AFD4}" destId="{03AA2508-935F-4F50-BDDD-D4009C77B4C3}" srcOrd="1" destOrd="0" presId="urn:microsoft.com/office/officeart/2005/8/layout/hierarchy3"/>
    <dgm:cxn modelId="{EDAA3A36-04C3-4B74-9A09-3926A6CA790E}" type="presParOf" srcId="{03AA2508-935F-4F50-BDDD-D4009C77B4C3}" destId="{23D11DD8-A8D6-4625-B188-5BD4BD1D1170}" srcOrd="0" destOrd="0" presId="urn:microsoft.com/office/officeart/2005/8/layout/hierarchy3"/>
    <dgm:cxn modelId="{931E6FE6-692F-40BA-918C-BC1E0CFCACAF}" type="presParOf" srcId="{03AA2508-935F-4F50-BDDD-D4009C77B4C3}" destId="{E616E147-E983-45B4-8120-30AE2B9E2D0A}" srcOrd="1" destOrd="0" presId="urn:microsoft.com/office/officeart/2005/8/layout/hierarchy3"/>
    <dgm:cxn modelId="{3D418A76-EB26-4290-BF0B-0CA0631A1B75}" type="presParOf" srcId="{8B6A9E0A-23E5-417C-BB30-22D76E92945A}" destId="{5AE1E653-E13C-4464-9638-502663C2E226}" srcOrd="1" destOrd="0" presId="urn:microsoft.com/office/officeart/2005/8/layout/hierarchy3"/>
    <dgm:cxn modelId="{01A02073-C8CB-447C-8550-808E496651E5}" type="presParOf" srcId="{5AE1E653-E13C-4464-9638-502663C2E226}" destId="{540E21EE-13FB-40D9-9E56-EBAF8CEC4C28}" srcOrd="0" destOrd="0" presId="urn:microsoft.com/office/officeart/2005/8/layout/hierarchy3"/>
    <dgm:cxn modelId="{C96A6EE1-AFF9-4572-8F5A-8F439B7F18DE}" type="presParOf" srcId="{540E21EE-13FB-40D9-9E56-EBAF8CEC4C28}" destId="{3136D5E3-E3BC-404D-98BE-3224E611BB82}" srcOrd="0" destOrd="0" presId="urn:microsoft.com/office/officeart/2005/8/layout/hierarchy3"/>
    <dgm:cxn modelId="{12D8FCDA-6D63-4EF1-9797-726FB778645D}" type="presParOf" srcId="{540E21EE-13FB-40D9-9E56-EBAF8CEC4C28}" destId="{15BD4D11-BE17-4EE9-9B5C-804A19B1A62A}" srcOrd="1" destOrd="0" presId="urn:microsoft.com/office/officeart/2005/8/layout/hierarchy3"/>
    <dgm:cxn modelId="{482C10C8-4652-4A49-851D-B82466A6A9B0}" type="presParOf" srcId="{5AE1E653-E13C-4464-9638-502663C2E226}" destId="{3A5FE053-2206-4C3F-9001-1B0B4B69CCD3}" srcOrd="1" destOrd="0" presId="urn:microsoft.com/office/officeart/2005/8/layout/hierarchy3"/>
    <dgm:cxn modelId="{F5CEC23B-6DAE-4FE1-802D-9C1E72D1968D}" type="presParOf" srcId="{3A5FE053-2206-4C3F-9001-1B0B4B69CCD3}" destId="{C71B5ADD-9C0E-4B15-AD87-E008B6ED0DFD}" srcOrd="0" destOrd="0" presId="urn:microsoft.com/office/officeart/2005/8/layout/hierarchy3"/>
    <dgm:cxn modelId="{1E2453D9-0503-4952-BD3C-B19C9A99DCA9}" type="presParOf" srcId="{3A5FE053-2206-4C3F-9001-1B0B4B69CCD3}" destId="{3364E6BE-0EB5-434E-AD0C-3997885A62C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322D274-BB5F-4583-A572-DDE54C10230A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CB7E5AB-E154-48DB-B7A5-4252C125F677}">
      <dgm:prSet custT="1"/>
      <dgm:spPr/>
      <dgm:t>
        <a:bodyPr/>
        <a:lstStyle/>
        <a:p>
          <a:pPr rtl="0"/>
          <a:r>
            <a:rPr lang="ru-RU" sz="1600" b="1" dirty="0" smtClean="0"/>
            <a:t>Цель </a:t>
          </a:r>
          <a:r>
            <a:rPr lang="ru-RU" sz="1600" b="1" i="1" dirty="0" smtClean="0"/>
            <a:t>:</a:t>
          </a:r>
          <a:endParaRPr lang="ru-RU" sz="1600" dirty="0"/>
        </a:p>
      </dgm:t>
    </dgm:pt>
    <dgm:pt modelId="{3453D128-64A9-4894-921C-61A9EAB7E2EE}" type="parTrans" cxnId="{07C23BF9-9A38-4294-89F8-BA5209F5B3F3}">
      <dgm:prSet/>
      <dgm:spPr/>
      <dgm:t>
        <a:bodyPr/>
        <a:lstStyle/>
        <a:p>
          <a:endParaRPr lang="ru-RU"/>
        </a:p>
      </dgm:t>
    </dgm:pt>
    <dgm:pt modelId="{35D140A9-06F9-431F-B62C-A2373918CF62}" type="sibTrans" cxnId="{07C23BF9-9A38-4294-89F8-BA5209F5B3F3}">
      <dgm:prSet/>
      <dgm:spPr/>
      <dgm:t>
        <a:bodyPr/>
        <a:lstStyle/>
        <a:p>
          <a:endParaRPr lang="ru-RU"/>
        </a:p>
      </dgm:t>
    </dgm:pt>
    <dgm:pt modelId="{F839D862-7A07-47EB-8E20-7B293305E6F0}">
      <dgm:prSet custT="1"/>
      <dgm:spPr/>
      <dgm:t>
        <a:bodyPr/>
        <a:lstStyle/>
        <a:p>
          <a:pPr rtl="0"/>
          <a:r>
            <a:rPr lang="ru-RU" sz="1600" dirty="0" smtClean="0"/>
            <a:t>развитие эмоциональной сферы детей дошкольного возраста в контексте отождествления чувств. </a:t>
          </a:r>
          <a:endParaRPr lang="ru-RU" sz="1600" dirty="0"/>
        </a:p>
      </dgm:t>
    </dgm:pt>
    <dgm:pt modelId="{7E50048F-5731-4899-A942-E558FF3DD055}" type="parTrans" cxnId="{E57DD55E-EF07-411A-8E65-B6C7D2659509}">
      <dgm:prSet/>
      <dgm:spPr/>
      <dgm:t>
        <a:bodyPr/>
        <a:lstStyle/>
        <a:p>
          <a:endParaRPr lang="ru-RU"/>
        </a:p>
      </dgm:t>
    </dgm:pt>
    <dgm:pt modelId="{86FD4416-6C1F-4FFB-869B-B50631FECC53}" type="sibTrans" cxnId="{E57DD55E-EF07-411A-8E65-B6C7D2659509}">
      <dgm:prSet/>
      <dgm:spPr/>
      <dgm:t>
        <a:bodyPr/>
        <a:lstStyle/>
        <a:p>
          <a:endParaRPr lang="ru-RU"/>
        </a:p>
      </dgm:t>
    </dgm:pt>
    <dgm:pt modelId="{BC76A2A2-7B51-4604-ACB7-FA50CD9AB642}">
      <dgm:prSet custT="1"/>
      <dgm:spPr/>
      <dgm:t>
        <a:bodyPr/>
        <a:lstStyle/>
        <a:p>
          <a:pPr rtl="0"/>
          <a:r>
            <a:rPr lang="ru-RU" sz="1600" b="1" dirty="0" smtClean="0"/>
            <a:t>Задачи: </a:t>
          </a:r>
          <a:endParaRPr lang="ru-RU" sz="1600" dirty="0"/>
        </a:p>
      </dgm:t>
    </dgm:pt>
    <dgm:pt modelId="{B3F94EF7-81CC-40D9-9FC1-68A3FA809B3B}" type="parTrans" cxnId="{A80E9665-A655-4422-B15E-0754427CC89E}">
      <dgm:prSet/>
      <dgm:spPr/>
      <dgm:t>
        <a:bodyPr/>
        <a:lstStyle/>
        <a:p>
          <a:endParaRPr lang="ru-RU"/>
        </a:p>
      </dgm:t>
    </dgm:pt>
    <dgm:pt modelId="{529D4ECA-914D-4E13-AD5F-02ED23496DFC}" type="sibTrans" cxnId="{A80E9665-A655-4422-B15E-0754427CC89E}">
      <dgm:prSet/>
      <dgm:spPr/>
      <dgm:t>
        <a:bodyPr/>
        <a:lstStyle/>
        <a:p>
          <a:endParaRPr lang="ru-RU"/>
        </a:p>
      </dgm:t>
    </dgm:pt>
    <dgm:pt modelId="{B619E848-9ADA-49EE-B8D0-F25E7B0C15B6}">
      <dgm:prSet custT="1"/>
      <dgm:spPr/>
      <dgm:t>
        <a:bodyPr/>
        <a:lstStyle/>
        <a:p>
          <a:r>
            <a:rPr lang="ru-RU" sz="1600" smtClean="0"/>
            <a:t>Развивать моторику и координации движений.</a:t>
          </a:r>
          <a:endParaRPr lang="ru-RU" sz="1600"/>
        </a:p>
      </dgm:t>
    </dgm:pt>
    <dgm:pt modelId="{FB302A66-8E23-4B6D-B7D0-571C2F4E0D59}" type="parTrans" cxnId="{3FC2C370-B85E-46DA-8FCD-15ECC8ABD26A}">
      <dgm:prSet/>
      <dgm:spPr/>
      <dgm:t>
        <a:bodyPr/>
        <a:lstStyle/>
        <a:p>
          <a:endParaRPr lang="ru-RU"/>
        </a:p>
      </dgm:t>
    </dgm:pt>
    <dgm:pt modelId="{B726B392-3EB0-4CD3-B52B-1FDA19F551C9}" type="sibTrans" cxnId="{3FC2C370-B85E-46DA-8FCD-15ECC8ABD26A}">
      <dgm:prSet/>
      <dgm:spPr/>
      <dgm:t>
        <a:bodyPr/>
        <a:lstStyle/>
        <a:p>
          <a:endParaRPr lang="ru-RU"/>
        </a:p>
      </dgm:t>
    </dgm:pt>
    <dgm:pt modelId="{2CC51B07-0B19-4F2A-B585-78842D097A6A}">
      <dgm:prSet custT="1"/>
      <dgm:spPr/>
      <dgm:t>
        <a:bodyPr/>
        <a:lstStyle/>
        <a:p>
          <a:r>
            <a:rPr lang="ru-RU" sz="1600" dirty="0" smtClean="0"/>
            <a:t>Развивать произвольное внимание через упражнения на наблюдения, умения максимально концентрироваться над происходящим.</a:t>
          </a:r>
          <a:endParaRPr lang="ru-RU" sz="1600" dirty="0"/>
        </a:p>
      </dgm:t>
    </dgm:pt>
    <dgm:pt modelId="{C506D4A5-72E0-4D29-82B2-4FCB3B3BDC2B}" type="parTrans" cxnId="{100600E7-DB89-43B1-B89B-E2D91A34A809}">
      <dgm:prSet/>
      <dgm:spPr/>
      <dgm:t>
        <a:bodyPr/>
        <a:lstStyle/>
        <a:p>
          <a:endParaRPr lang="ru-RU"/>
        </a:p>
      </dgm:t>
    </dgm:pt>
    <dgm:pt modelId="{9CD79AFF-96B3-49E6-B1BA-E166BF306F48}" type="sibTrans" cxnId="{100600E7-DB89-43B1-B89B-E2D91A34A809}">
      <dgm:prSet/>
      <dgm:spPr/>
      <dgm:t>
        <a:bodyPr/>
        <a:lstStyle/>
        <a:p>
          <a:endParaRPr lang="ru-RU"/>
        </a:p>
      </dgm:t>
    </dgm:pt>
    <dgm:pt modelId="{9AB3F1B4-79B0-4479-9046-1C5195367ED1}">
      <dgm:prSet custT="1"/>
      <dgm:spPr/>
      <dgm:t>
        <a:bodyPr/>
        <a:lstStyle/>
        <a:p>
          <a:r>
            <a:rPr lang="ru-RU" sz="1600" smtClean="0"/>
            <a:t>Развивать связную речь при ответах на вопросы, умения свободно и ясно выражать свои мысли.</a:t>
          </a:r>
          <a:endParaRPr lang="ru-RU" sz="1600"/>
        </a:p>
      </dgm:t>
    </dgm:pt>
    <dgm:pt modelId="{297CF2DF-58D0-4F90-9F49-1775CDE2AB75}" type="parTrans" cxnId="{EFE614D3-C0AF-4A3A-9810-33390B72178F}">
      <dgm:prSet/>
      <dgm:spPr/>
      <dgm:t>
        <a:bodyPr/>
        <a:lstStyle/>
        <a:p>
          <a:endParaRPr lang="ru-RU"/>
        </a:p>
      </dgm:t>
    </dgm:pt>
    <dgm:pt modelId="{C55F6ABF-8D11-4B3B-B11D-AB6EDC8E1D97}" type="sibTrans" cxnId="{EFE614D3-C0AF-4A3A-9810-33390B72178F}">
      <dgm:prSet/>
      <dgm:spPr/>
      <dgm:t>
        <a:bodyPr/>
        <a:lstStyle/>
        <a:p>
          <a:endParaRPr lang="ru-RU"/>
        </a:p>
      </dgm:t>
    </dgm:pt>
    <dgm:pt modelId="{FDF0EA50-6BC6-4188-B0B2-913CD2C27421}">
      <dgm:prSet custT="1"/>
      <dgm:spPr/>
      <dgm:t>
        <a:bodyPr/>
        <a:lstStyle/>
        <a:p>
          <a:r>
            <a:rPr lang="ru-RU" sz="1600" dirty="0" smtClean="0"/>
            <a:t>Корректировать эмоциональное и телесное напряжение.</a:t>
          </a:r>
          <a:endParaRPr lang="ru-RU" sz="1600" dirty="0"/>
        </a:p>
      </dgm:t>
    </dgm:pt>
    <dgm:pt modelId="{0FF1CED9-90E0-4D86-9058-59D4A282D3D2}" type="parTrans" cxnId="{B116256F-53F6-4514-8DA9-5186D45D783F}">
      <dgm:prSet/>
      <dgm:spPr/>
      <dgm:t>
        <a:bodyPr/>
        <a:lstStyle/>
        <a:p>
          <a:endParaRPr lang="ru-RU"/>
        </a:p>
      </dgm:t>
    </dgm:pt>
    <dgm:pt modelId="{EB3A2139-7491-4A5C-9DCB-A0ACDAE3915F}" type="sibTrans" cxnId="{B116256F-53F6-4514-8DA9-5186D45D783F}">
      <dgm:prSet/>
      <dgm:spPr/>
      <dgm:t>
        <a:bodyPr/>
        <a:lstStyle/>
        <a:p>
          <a:endParaRPr lang="ru-RU"/>
        </a:p>
      </dgm:t>
    </dgm:pt>
    <dgm:pt modelId="{C438B6A9-D48E-4D3C-B66C-15AB042A0D5F}">
      <dgm:prSet custT="1"/>
      <dgm:spPr/>
      <dgm:t>
        <a:bodyPr/>
        <a:lstStyle/>
        <a:p>
          <a:r>
            <a:rPr lang="ru-RU" sz="1600" dirty="0" smtClean="0"/>
            <a:t>Воспитывать дружелюбное отношение к окружающим.</a:t>
          </a:r>
          <a:endParaRPr lang="ru-RU" sz="1600" dirty="0"/>
        </a:p>
      </dgm:t>
    </dgm:pt>
    <dgm:pt modelId="{52E9A1FD-7273-4601-B7AE-08C1833B634F}" type="parTrans" cxnId="{5ECB104F-8E8A-4593-B26D-83FF90291E99}">
      <dgm:prSet/>
      <dgm:spPr/>
      <dgm:t>
        <a:bodyPr/>
        <a:lstStyle/>
        <a:p>
          <a:endParaRPr lang="ru-RU"/>
        </a:p>
      </dgm:t>
    </dgm:pt>
    <dgm:pt modelId="{9BD1E4D2-F477-4F5F-B4B3-CC59EFC18593}" type="sibTrans" cxnId="{5ECB104F-8E8A-4593-B26D-83FF90291E99}">
      <dgm:prSet/>
      <dgm:spPr/>
      <dgm:t>
        <a:bodyPr/>
        <a:lstStyle/>
        <a:p>
          <a:endParaRPr lang="ru-RU"/>
        </a:p>
      </dgm:t>
    </dgm:pt>
    <dgm:pt modelId="{4A27DDD3-5CD0-449A-8A58-97E1214D6750}">
      <dgm:prSet custT="1"/>
      <dgm:spPr/>
      <dgm:t>
        <a:bodyPr/>
        <a:lstStyle/>
        <a:p>
          <a:r>
            <a:rPr lang="ru-RU" sz="1600" dirty="0" smtClean="0"/>
            <a:t>Развивать навыки саморегуляции и релаксации, для формирования способности управлять, своим эмоциональным состоянием.    </a:t>
          </a:r>
          <a:endParaRPr lang="ru-RU" sz="1600" dirty="0"/>
        </a:p>
      </dgm:t>
    </dgm:pt>
    <dgm:pt modelId="{EC10961D-E57C-4E4F-A197-FCB09FDB458B}" type="parTrans" cxnId="{8677C006-3AA3-4FFC-8369-2624075099C5}">
      <dgm:prSet/>
      <dgm:spPr/>
      <dgm:t>
        <a:bodyPr/>
        <a:lstStyle/>
        <a:p>
          <a:endParaRPr lang="ru-RU"/>
        </a:p>
      </dgm:t>
    </dgm:pt>
    <dgm:pt modelId="{E3E2EA2A-14B2-40EE-A78B-1F1D719D8023}" type="sibTrans" cxnId="{8677C006-3AA3-4FFC-8369-2624075099C5}">
      <dgm:prSet/>
      <dgm:spPr/>
      <dgm:t>
        <a:bodyPr/>
        <a:lstStyle/>
        <a:p>
          <a:endParaRPr lang="ru-RU"/>
        </a:p>
      </dgm:t>
    </dgm:pt>
    <dgm:pt modelId="{DD78BD86-FABE-433C-A541-0825BC62BCC8}">
      <dgm:prSet custT="1"/>
      <dgm:spPr/>
      <dgm:t>
        <a:bodyPr/>
        <a:lstStyle/>
        <a:p>
          <a:r>
            <a:rPr lang="ru-RU" sz="1600" dirty="0" smtClean="0"/>
            <a:t>развивать поисковую и творческую активность.</a:t>
          </a:r>
          <a:endParaRPr lang="ru-RU" sz="1600" dirty="0"/>
        </a:p>
      </dgm:t>
    </dgm:pt>
    <dgm:pt modelId="{B4CCE535-1164-4794-B361-B754BE52AC07}" type="parTrans" cxnId="{9F3596AC-2626-4D75-9A6B-0E49EA4C6701}">
      <dgm:prSet/>
      <dgm:spPr/>
      <dgm:t>
        <a:bodyPr/>
        <a:lstStyle/>
        <a:p>
          <a:endParaRPr lang="ru-RU"/>
        </a:p>
      </dgm:t>
    </dgm:pt>
    <dgm:pt modelId="{318CAA17-3F14-4AAB-BD5B-07CB36D546A3}" type="sibTrans" cxnId="{9F3596AC-2626-4D75-9A6B-0E49EA4C6701}">
      <dgm:prSet/>
      <dgm:spPr/>
      <dgm:t>
        <a:bodyPr/>
        <a:lstStyle/>
        <a:p>
          <a:endParaRPr lang="ru-RU"/>
        </a:p>
      </dgm:t>
    </dgm:pt>
    <dgm:pt modelId="{3FF417B7-5AAB-4789-91E0-E3D83C886F11}">
      <dgm:prSet custT="1"/>
      <dgm:spPr/>
      <dgm:t>
        <a:bodyPr/>
        <a:lstStyle/>
        <a:p>
          <a:r>
            <a:rPr lang="ru-RU" sz="1600" dirty="0" smtClean="0"/>
            <a:t>способствовать возникновению положительных эмоций от совместной с родителями двигательной деятельности.</a:t>
          </a:r>
          <a:endParaRPr lang="ru-RU" sz="1600" dirty="0"/>
        </a:p>
      </dgm:t>
    </dgm:pt>
    <dgm:pt modelId="{54AF747D-0DCC-4E6B-A4FC-5E9DD76C7B77}" type="parTrans" cxnId="{A92428D8-BD02-427C-AB2E-A760AFC5D04C}">
      <dgm:prSet/>
      <dgm:spPr/>
      <dgm:t>
        <a:bodyPr/>
        <a:lstStyle/>
        <a:p>
          <a:endParaRPr lang="ru-RU"/>
        </a:p>
      </dgm:t>
    </dgm:pt>
    <dgm:pt modelId="{23F3663B-2DCA-4E1F-9327-6CAE246ECE9C}" type="sibTrans" cxnId="{A92428D8-BD02-427C-AB2E-A760AFC5D04C}">
      <dgm:prSet/>
      <dgm:spPr/>
      <dgm:t>
        <a:bodyPr/>
        <a:lstStyle/>
        <a:p>
          <a:endParaRPr lang="ru-RU"/>
        </a:p>
      </dgm:t>
    </dgm:pt>
    <dgm:pt modelId="{9517E9BA-CC77-466D-B29E-2B6F392254EE}" type="pres">
      <dgm:prSet presAssocID="{4322D274-BB5F-4583-A572-DDE54C1023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FE6D3F-7D8A-436B-80CD-5C1163E3F810}" type="pres">
      <dgm:prSet presAssocID="{FCB7E5AB-E154-48DB-B7A5-4252C125F677}" presName="root1" presStyleCnt="0"/>
      <dgm:spPr/>
      <dgm:t>
        <a:bodyPr/>
        <a:lstStyle/>
        <a:p>
          <a:endParaRPr lang="ru-RU"/>
        </a:p>
      </dgm:t>
    </dgm:pt>
    <dgm:pt modelId="{622EB664-49B9-4D07-8703-D7C528A7E226}" type="pres">
      <dgm:prSet presAssocID="{FCB7E5AB-E154-48DB-B7A5-4252C125F677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9B6EA2-B7DE-4622-A946-B5C96218E48F}" type="pres">
      <dgm:prSet presAssocID="{FCB7E5AB-E154-48DB-B7A5-4252C125F677}" presName="level2hierChild" presStyleCnt="0"/>
      <dgm:spPr/>
      <dgm:t>
        <a:bodyPr/>
        <a:lstStyle/>
        <a:p>
          <a:endParaRPr lang="ru-RU"/>
        </a:p>
      </dgm:t>
    </dgm:pt>
    <dgm:pt modelId="{43803F90-876A-4790-9838-BE31FFF9ADCA}" type="pres">
      <dgm:prSet presAssocID="{7E50048F-5731-4899-A942-E558FF3DD055}" presName="conn2-1" presStyleLbl="parChTrans1D2" presStyleIdx="0" presStyleCnt="9"/>
      <dgm:spPr/>
      <dgm:t>
        <a:bodyPr/>
        <a:lstStyle/>
        <a:p>
          <a:endParaRPr lang="ru-RU"/>
        </a:p>
      </dgm:t>
    </dgm:pt>
    <dgm:pt modelId="{B460E09E-482A-45CA-B321-9986AB159B6C}" type="pres">
      <dgm:prSet presAssocID="{7E50048F-5731-4899-A942-E558FF3DD055}" presName="connTx" presStyleLbl="parChTrans1D2" presStyleIdx="0" presStyleCnt="9"/>
      <dgm:spPr/>
      <dgm:t>
        <a:bodyPr/>
        <a:lstStyle/>
        <a:p>
          <a:endParaRPr lang="ru-RU"/>
        </a:p>
      </dgm:t>
    </dgm:pt>
    <dgm:pt modelId="{4D4CF187-5BA8-4D9B-B883-A4483FAF06ED}" type="pres">
      <dgm:prSet presAssocID="{F839D862-7A07-47EB-8E20-7B293305E6F0}" presName="root2" presStyleCnt="0"/>
      <dgm:spPr/>
      <dgm:t>
        <a:bodyPr/>
        <a:lstStyle/>
        <a:p>
          <a:endParaRPr lang="ru-RU"/>
        </a:p>
      </dgm:t>
    </dgm:pt>
    <dgm:pt modelId="{E270CB44-CFC9-4097-8681-DFC3AF639A40}" type="pres">
      <dgm:prSet presAssocID="{F839D862-7A07-47EB-8E20-7B293305E6F0}" presName="LevelTwoTextNode" presStyleLbl="node2" presStyleIdx="0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4BAFFB-EC15-4DB3-974A-119AD3AD68D6}" type="pres">
      <dgm:prSet presAssocID="{F839D862-7A07-47EB-8E20-7B293305E6F0}" presName="level3hierChild" presStyleCnt="0"/>
      <dgm:spPr/>
      <dgm:t>
        <a:bodyPr/>
        <a:lstStyle/>
        <a:p>
          <a:endParaRPr lang="ru-RU"/>
        </a:p>
      </dgm:t>
    </dgm:pt>
    <dgm:pt modelId="{A0F086C7-6676-48C6-A24E-35CFE61566BF}" type="pres">
      <dgm:prSet presAssocID="{BC76A2A2-7B51-4604-ACB7-FA50CD9AB642}" presName="root1" presStyleCnt="0"/>
      <dgm:spPr/>
      <dgm:t>
        <a:bodyPr/>
        <a:lstStyle/>
        <a:p>
          <a:endParaRPr lang="ru-RU"/>
        </a:p>
      </dgm:t>
    </dgm:pt>
    <dgm:pt modelId="{C7D2B09B-24D7-4D8C-AB01-8DC0B9C3184B}" type="pres">
      <dgm:prSet presAssocID="{BC76A2A2-7B51-4604-ACB7-FA50CD9AB642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35DAC9-8655-4160-994A-E32335E23053}" type="pres">
      <dgm:prSet presAssocID="{BC76A2A2-7B51-4604-ACB7-FA50CD9AB642}" presName="level2hierChild" presStyleCnt="0"/>
      <dgm:spPr/>
      <dgm:t>
        <a:bodyPr/>
        <a:lstStyle/>
        <a:p>
          <a:endParaRPr lang="ru-RU"/>
        </a:p>
      </dgm:t>
    </dgm:pt>
    <dgm:pt modelId="{1A5CA5D0-4567-4B46-B3E9-3987BADB034E}" type="pres">
      <dgm:prSet presAssocID="{FB302A66-8E23-4B6D-B7D0-571C2F4E0D59}" presName="conn2-1" presStyleLbl="parChTrans1D2" presStyleIdx="1" presStyleCnt="9"/>
      <dgm:spPr/>
      <dgm:t>
        <a:bodyPr/>
        <a:lstStyle/>
        <a:p>
          <a:endParaRPr lang="ru-RU"/>
        </a:p>
      </dgm:t>
    </dgm:pt>
    <dgm:pt modelId="{7B29E4FA-2284-49F0-B68C-6AAF1D3A3224}" type="pres">
      <dgm:prSet presAssocID="{FB302A66-8E23-4B6D-B7D0-571C2F4E0D59}" presName="connTx" presStyleLbl="parChTrans1D2" presStyleIdx="1" presStyleCnt="9"/>
      <dgm:spPr/>
      <dgm:t>
        <a:bodyPr/>
        <a:lstStyle/>
        <a:p>
          <a:endParaRPr lang="ru-RU"/>
        </a:p>
      </dgm:t>
    </dgm:pt>
    <dgm:pt modelId="{2066F6F2-AB9D-4B21-AB92-45306D9B5DA6}" type="pres">
      <dgm:prSet presAssocID="{B619E848-9ADA-49EE-B8D0-F25E7B0C15B6}" presName="root2" presStyleCnt="0"/>
      <dgm:spPr/>
      <dgm:t>
        <a:bodyPr/>
        <a:lstStyle/>
        <a:p>
          <a:endParaRPr lang="ru-RU"/>
        </a:p>
      </dgm:t>
    </dgm:pt>
    <dgm:pt modelId="{C88AB780-41C0-4961-AD3D-99726509E52F}" type="pres">
      <dgm:prSet presAssocID="{B619E848-9ADA-49EE-B8D0-F25E7B0C15B6}" presName="LevelTwoTextNode" presStyleLbl="node2" presStyleIdx="1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10483B-D726-4F25-9182-E8D09FACF008}" type="pres">
      <dgm:prSet presAssocID="{B619E848-9ADA-49EE-B8D0-F25E7B0C15B6}" presName="level3hierChild" presStyleCnt="0"/>
      <dgm:spPr/>
      <dgm:t>
        <a:bodyPr/>
        <a:lstStyle/>
        <a:p>
          <a:endParaRPr lang="ru-RU"/>
        </a:p>
      </dgm:t>
    </dgm:pt>
    <dgm:pt modelId="{756550BB-901D-4E9E-9189-27187E9E6EBD}" type="pres">
      <dgm:prSet presAssocID="{C506D4A5-72E0-4D29-82B2-4FCB3B3BDC2B}" presName="conn2-1" presStyleLbl="parChTrans1D2" presStyleIdx="2" presStyleCnt="9"/>
      <dgm:spPr/>
      <dgm:t>
        <a:bodyPr/>
        <a:lstStyle/>
        <a:p>
          <a:endParaRPr lang="ru-RU"/>
        </a:p>
      </dgm:t>
    </dgm:pt>
    <dgm:pt modelId="{8CB4227D-2FF5-4D1F-8354-BD3617D3B58A}" type="pres">
      <dgm:prSet presAssocID="{C506D4A5-72E0-4D29-82B2-4FCB3B3BDC2B}" presName="connTx" presStyleLbl="parChTrans1D2" presStyleIdx="2" presStyleCnt="9"/>
      <dgm:spPr/>
      <dgm:t>
        <a:bodyPr/>
        <a:lstStyle/>
        <a:p>
          <a:endParaRPr lang="ru-RU"/>
        </a:p>
      </dgm:t>
    </dgm:pt>
    <dgm:pt modelId="{D7001049-03CA-4FD2-8AD1-A0A5AB5C9FF4}" type="pres">
      <dgm:prSet presAssocID="{2CC51B07-0B19-4F2A-B585-78842D097A6A}" presName="root2" presStyleCnt="0"/>
      <dgm:spPr/>
      <dgm:t>
        <a:bodyPr/>
        <a:lstStyle/>
        <a:p>
          <a:endParaRPr lang="ru-RU"/>
        </a:p>
      </dgm:t>
    </dgm:pt>
    <dgm:pt modelId="{CEDF687E-A23B-409B-9909-F9839EB1E642}" type="pres">
      <dgm:prSet presAssocID="{2CC51B07-0B19-4F2A-B585-78842D097A6A}" presName="LevelTwoTextNode" presStyleLbl="node2" presStyleIdx="2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77333D-0921-46C3-96D6-EECCA4A45F90}" type="pres">
      <dgm:prSet presAssocID="{2CC51B07-0B19-4F2A-B585-78842D097A6A}" presName="level3hierChild" presStyleCnt="0"/>
      <dgm:spPr/>
      <dgm:t>
        <a:bodyPr/>
        <a:lstStyle/>
        <a:p>
          <a:endParaRPr lang="ru-RU"/>
        </a:p>
      </dgm:t>
    </dgm:pt>
    <dgm:pt modelId="{2F409932-8D2C-4251-B860-CEF9F4FBC642}" type="pres">
      <dgm:prSet presAssocID="{297CF2DF-58D0-4F90-9F49-1775CDE2AB75}" presName="conn2-1" presStyleLbl="parChTrans1D2" presStyleIdx="3" presStyleCnt="9"/>
      <dgm:spPr/>
      <dgm:t>
        <a:bodyPr/>
        <a:lstStyle/>
        <a:p>
          <a:endParaRPr lang="ru-RU"/>
        </a:p>
      </dgm:t>
    </dgm:pt>
    <dgm:pt modelId="{F775044A-0078-4105-82D4-77133D1EAA39}" type="pres">
      <dgm:prSet presAssocID="{297CF2DF-58D0-4F90-9F49-1775CDE2AB75}" presName="connTx" presStyleLbl="parChTrans1D2" presStyleIdx="3" presStyleCnt="9"/>
      <dgm:spPr/>
      <dgm:t>
        <a:bodyPr/>
        <a:lstStyle/>
        <a:p>
          <a:endParaRPr lang="ru-RU"/>
        </a:p>
      </dgm:t>
    </dgm:pt>
    <dgm:pt modelId="{57540EFD-C84C-452A-8271-535099975BAC}" type="pres">
      <dgm:prSet presAssocID="{9AB3F1B4-79B0-4479-9046-1C5195367ED1}" presName="root2" presStyleCnt="0"/>
      <dgm:spPr/>
      <dgm:t>
        <a:bodyPr/>
        <a:lstStyle/>
        <a:p>
          <a:endParaRPr lang="ru-RU"/>
        </a:p>
      </dgm:t>
    </dgm:pt>
    <dgm:pt modelId="{F4895B38-89B4-4AEE-AE4D-17CBBECBB5E9}" type="pres">
      <dgm:prSet presAssocID="{9AB3F1B4-79B0-4479-9046-1C5195367ED1}" presName="LevelTwoTextNode" presStyleLbl="node2" presStyleIdx="3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546EEE-414F-414B-B18B-10D67D500474}" type="pres">
      <dgm:prSet presAssocID="{9AB3F1B4-79B0-4479-9046-1C5195367ED1}" presName="level3hierChild" presStyleCnt="0"/>
      <dgm:spPr/>
      <dgm:t>
        <a:bodyPr/>
        <a:lstStyle/>
        <a:p>
          <a:endParaRPr lang="ru-RU"/>
        </a:p>
      </dgm:t>
    </dgm:pt>
    <dgm:pt modelId="{8F12274D-1546-42E8-83AE-E8E543D33BCE}" type="pres">
      <dgm:prSet presAssocID="{0FF1CED9-90E0-4D86-9058-59D4A282D3D2}" presName="conn2-1" presStyleLbl="parChTrans1D2" presStyleIdx="4" presStyleCnt="9"/>
      <dgm:spPr/>
      <dgm:t>
        <a:bodyPr/>
        <a:lstStyle/>
        <a:p>
          <a:endParaRPr lang="ru-RU"/>
        </a:p>
      </dgm:t>
    </dgm:pt>
    <dgm:pt modelId="{515D4D30-1E9B-4E93-93F4-6E857CB1400D}" type="pres">
      <dgm:prSet presAssocID="{0FF1CED9-90E0-4D86-9058-59D4A282D3D2}" presName="connTx" presStyleLbl="parChTrans1D2" presStyleIdx="4" presStyleCnt="9"/>
      <dgm:spPr/>
      <dgm:t>
        <a:bodyPr/>
        <a:lstStyle/>
        <a:p>
          <a:endParaRPr lang="ru-RU"/>
        </a:p>
      </dgm:t>
    </dgm:pt>
    <dgm:pt modelId="{B89DBA59-72E9-4E52-A79A-B577463D6A2A}" type="pres">
      <dgm:prSet presAssocID="{FDF0EA50-6BC6-4188-B0B2-913CD2C27421}" presName="root2" presStyleCnt="0"/>
      <dgm:spPr/>
      <dgm:t>
        <a:bodyPr/>
        <a:lstStyle/>
        <a:p>
          <a:endParaRPr lang="ru-RU"/>
        </a:p>
      </dgm:t>
    </dgm:pt>
    <dgm:pt modelId="{38EB92B0-B213-410C-BA60-3ABF34CFBFBA}" type="pres">
      <dgm:prSet presAssocID="{FDF0EA50-6BC6-4188-B0B2-913CD2C27421}" presName="LevelTwoTextNode" presStyleLbl="node2" presStyleIdx="4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417C69-05B0-4476-B7BE-04C072F26C07}" type="pres">
      <dgm:prSet presAssocID="{FDF0EA50-6BC6-4188-B0B2-913CD2C27421}" presName="level3hierChild" presStyleCnt="0"/>
      <dgm:spPr/>
      <dgm:t>
        <a:bodyPr/>
        <a:lstStyle/>
        <a:p>
          <a:endParaRPr lang="ru-RU"/>
        </a:p>
      </dgm:t>
    </dgm:pt>
    <dgm:pt modelId="{0F90B47B-21D2-49F2-8BBA-50B5CEA99EFA}" type="pres">
      <dgm:prSet presAssocID="{52E9A1FD-7273-4601-B7AE-08C1833B634F}" presName="conn2-1" presStyleLbl="parChTrans1D2" presStyleIdx="5" presStyleCnt="9"/>
      <dgm:spPr/>
      <dgm:t>
        <a:bodyPr/>
        <a:lstStyle/>
        <a:p>
          <a:endParaRPr lang="ru-RU"/>
        </a:p>
      </dgm:t>
    </dgm:pt>
    <dgm:pt modelId="{BDC6D424-21A6-49B7-863A-5AD3F66F6458}" type="pres">
      <dgm:prSet presAssocID="{52E9A1FD-7273-4601-B7AE-08C1833B634F}" presName="connTx" presStyleLbl="parChTrans1D2" presStyleIdx="5" presStyleCnt="9"/>
      <dgm:spPr/>
      <dgm:t>
        <a:bodyPr/>
        <a:lstStyle/>
        <a:p>
          <a:endParaRPr lang="ru-RU"/>
        </a:p>
      </dgm:t>
    </dgm:pt>
    <dgm:pt modelId="{3E077ACA-C651-4359-A0E9-C177B0C1365D}" type="pres">
      <dgm:prSet presAssocID="{C438B6A9-D48E-4D3C-B66C-15AB042A0D5F}" presName="root2" presStyleCnt="0"/>
      <dgm:spPr/>
      <dgm:t>
        <a:bodyPr/>
        <a:lstStyle/>
        <a:p>
          <a:endParaRPr lang="ru-RU"/>
        </a:p>
      </dgm:t>
    </dgm:pt>
    <dgm:pt modelId="{3C31EAF0-9323-4D58-A95B-D2144170DB61}" type="pres">
      <dgm:prSet presAssocID="{C438B6A9-D48E-4D3C-B66C-15AB042A0D5F}" presName="LevelTwoTextNode" presStyleLbl="node2" presStyleIdx="5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07613F-3525-4065-A1BA-C320B97E3653}" type="pres">
      <dgm:prSet presAssocID="{C438B6A9-D48E-4D3C-B66C-15AB042A0D5F}" presName="level3hierChild" presStyleCnt="0"/>
      <dgm:spPr/>
      <dgm:t>
        <a:bodyPr/>
        <a:lstStyle/>
        <a:p>
          <a:endParaRPr lang="ru-RU"/>
        </a:p>
      </dgm:t>
    </dgm:pt>
    <dgm:pt modelId="{F454DE1C-94E0-4639-9460-92252901A819}" type="pres">
      <dgm:prSet presAssocID="{EC10961D-E57C-4E4F-A197-FCB09FDB458B}" presName="conn2-1" presStyleLbl="parChTrans1D2" presStyleIdx="6" presStyleCnt="9"/>
      <dgm:spPr/>
      <dgm:t>
        <a:bodyPr/>
        <a:lstStyle/>
        <a:p>
          <a:endParaRPr lang="ru-RU"/>
        </a:p>
      </dgm:t>
    </dgm:pt>
    <dgm:pt modelId="{65141E6A-3315-4413-B437-A345671E03CA}" type="pres">
      <dgm:prSet presAssocID="{EC10961D-E57C-4E4F-A197-FCB09FDB458B}" presName="connTx" presStyleLbl="parChTrans1D2" presStyleIdx="6" presStyleCnt="9"/>
      <dgm:spPr/>
      <dgm:t>
        <a:bodyPr/>
        <a:lstStyle/>
        <a:p>
          <a:endParaRPr lang="ru-RU"/>
        </a:p>
      </dgm:t>
    </dgm:pt>
    <dgm:pt modelId="{63935DAC-0D2C-4A9F-8BCC-AB7B3EC87039}" type="pres">
      <dgm:prSet presAssocID="{4A27DDD3-5CD0-449A-8A58-97E1214D6750}" presName="root2" presStyleCnt="0"/>
      <dgm:spPr/>
      <dgm:t>
        <a:bodyPr/>
        <a:lstStyle/>
        <a:p>
          <a:endParaRPr lang="ru-RU"/>
        </a:p>
      </dgm:t>
    </dgm:pt>
    <dgm:pt modelId="{95283758-09ED-4FDA-9066-FBB46119E97C}" type="pres">
      <dgm:prSet presAssocID="{4A27DDD3-5CD0-449A-8A58-97E1214D6750}" presName="LevelTwoTextNode" presStyleLbl="node2" presStyleIdx="6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CC2B12-A514-4B08-B614-108C9BAA049C}" type="pres">
      <dgm:prSet presAssocID="{4A27DDD3-5CD0-449A-8A58-97E1214D6750}" presName="level3hierChild" presStyleCnt="0"/>
      <dgm:spPr/>
      <dgm:t>
        <a:bodyPr/>
        <a:lstStyle/>
        <a:p>
          <a:endParaRPr lang="ru-RU"/>
        </a:p>
      </dgm:t>
    </dgm:pt>
    <dgm:pt modelId="{1CEAB020-B3B9-4D42-B8ED-A00D34F479C4}" type="pres">
      <dgm:prSet presAssocID="{B4CCE535-1164-4794-B361-B754BE52AC07}" presName="conn2-1" presStyleLbl="parChTrans1D2" presStyleIdx="7" presStyleCnt="9"/>
      <dgm:spPr/>
      <dgm:t>
        <a:bodyPr/>
        <a:lstStyle/>
        <a:p>
          <a:endParaRPr lang="ru-RU"/>
        </a:p>
      </dgm:t>
    </dgm:pt>
    <dgm:pt modelId="{02D107A9-3E75-4064-B560-A4F37853BE9F}" type="pres">
      <dgm:prSet presAssocID="{B4CCE535-1164-4794-B361-B754BE52AC07}" presName="connTx" presStyleLbl="parChTrans1D2" presStyleIdx="7" presStyleCnt="9"/>
      <dgm:spPr/>
      <dgm:t>
        <a:bodyPr/>
        <a:lstStyle/>
        <a:p>
          <a:endParaRPr lang="ru-RU"/>
        </a:p>
      </dgm:t>
    </dgm:pt>
    <dgm:pt modelId="{E057871A-5464-4EDA-83AE-5A22F9E3C3D0}" type="pres">
      <dgm:prSet presAssocID="{DD78BD86-FABE-433C-A541-0825BC62BCC8}" presName="root2" presStyleCnt="0"/>
      <dgm:spPr/>
      <dgm:t>
        <a:bodyPr/>
        <a:lstStyle/>
        <a:p>
          <a:endParaRPr lang="ru-RU"/>
        </a:p>
      </dgm:t>
    </dgm:pt>
    <dgm:pt modelId="{F5BDC73D-BCFB-4417-8AF9-4DBAD5F90389}" type="pres">
      <dgm:prSet presAssocID="{DD78BD86-FABE-433C-A541-0825BC62BCC8}" presName="LevelTwoTextNode" presStyleLbl="node2" presStyleIdx="7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26444F-707A-4DF1-B911-E11D31423BC7}" type="pres">
      <dgm:prSet presAssocID="{DD78BD86-FABE-433C-A541-0825BC62BCC8}" presName="level3hierChild" presStyleCnt="0"/>
      <dgm:spPr/>
      <dgm:t>
        <a:bodyPr/>
        <a:lstStyle/>
        <a:p>
          <a:endParaRPr lang="ru-RU"/>
        </a:p>
      </dgm:t>
    </dgm:pt>
    <dgm:pt modelId="{C0DD3898-C215-4092-9DD0-93F833BEC7FE}" type="pres">
      <dgm:prSet presAssocID="{54AF747D-0DCC-4E6B-A4FC-5E9DD76C7B77}" presName="conn2-1" presStyleLbl="parChTrans1D2" presStyleIdx="8" presStyleCnt="9"/>
      <dgm:spPr/>
      <dgm:t>
        <a:bodyPr/>
        <a:lstStyle/>
        <a:p>
          <a:endParaRPr lang="ru-RU"/>
        </a:p>
      </dgm:t>
    </dgm:pt>
    <dgm:pt modelId="{EBEB10F2-6573-4075-BC5C-FFE1799FAF04}" type="pres">
      <dgm:prSet presAssocID="{54AF747D-0DCC-4E6B-A4FC-5E9DD76C7B77}" presName="connTx" presStyleLbl="parChTrans1D2" presStyleIdx="8" presStyleCnt="9"/>
      <dgm:spPr/>
      <dgm:t>
        <a:bodyPr/>
        <a:lstStyle/>
        <a:p>
          <a:endParaRPr lang="ru-RU"/>
        </a:p>
      </dgm:t>
    </dgm:pt>
    <dgm:pt modelId="{399C2309-1F53-4B73-8A05-55EDEDD5CC58}" type="pres">
      <dgm:prSet presAssocID="{3FF417B7-5AAB-4789-91E0-E3D83C886F11}" presName="root2" presStyleCnt="0"/>
      <dgm:spPr/>
      <dgm:t>
        <a:bodyPr/>
        <a:lstStyle/>
        <a:p>
          <a:endParaRPr lang="ru-RU"/>
        </a:p>
      </dgm:t>
    </dgm:pt>
    <dgm:pt modelId="{65E90005-F927-4D91-9EB2-882DB389356A}" type="pres">
      <dgm:prSet presAssocID="{3FF417B7-5AAB-4789-91E0-E3D83C886F11}" presName="LevelTwoTextNode" presStyleLbl="node2" presStyleIdx="8" presStyleCnt="9" custScaleX="4471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1398B4-1894-492F-BC65-4C03573126ED}" type="pres">
      <dgm:prSet presAssocID="{3FF417B7-5AAB-4789-91E0-E3D83C886F11}" presName="level3hierChild" presStyleCnt="0"/>
      <dgm:spPr/>
      <dgm:t>
        <a:bodyPr/>
        <a:lstStyle/>
        <a:p>
          <a:endParaRPr lang="ru-RU"/>
        </a:p>
      </dgm:t>
    </dgm:pt>
  </dgm:ptLst>
  <dgm:cxnLst>
    <dgm:cxn modelId="{26C7FCBD-16B2-40FA-B690-4EC8586F6366}" type="presOf" srcId="{297CF2DF-58D0-4F90-9F49-1775CDE2AB75}" destId="{2F409932-8D2C-4251-B860-CEF9F4FBC642}" srcOrd="0" destOrd="0" presId="urn:microsoft.com/office/officeart/2005/8/layout/hierarchy2"/>
    <dgm:cxn modelId="{B116256F-53F6-4514-8DA9-5186D45D783F}" srcId="{BC76A2A2-7B51-4604-ACB7-FA50CD9AB642}" destId="{FDF0EA50-6BC6-4188-B0B2-913CD2C27421}" srcOrd="3" destOrd="0" parTransId="{0FF1CED9-90E0-4D86-9058-59D4A282D3D2}" sibTransId="{EB3A2139-7491-4A5C-9DCB-A0ACDAE3915F}"/>
    <dgm:cxn modelId="{AE6A8EF0-5228-4CB7-907C-ECE0684C38A9}" type="presOf" srcId="{9AB3F1B4-79B0-4479-9046-1C5195367ED1}" destId="{F4895B38-89B4-4AEE-AE4D-17CBBECBB5E9}" srcOrd="0" destOrd="0" presId="urn:microsoft.com/office/officeart/2005/8/layout/hierarchy2"/>
    <dgm:cxn modelId="{6B458DEB-D49A-44A0-A957-00A1A7B07B64}" type="presOf" srcId="{FDF0EA50-6BC6-4188-B0B2-913CD2C27421}" destId="{38EB92B0-B213-410C-BA60-3ABF34CFBFBA}" srcOrd="0" destOrd="0" presId="urn:microsoft.com/office/officeart/2005/8/layout/hierarchy2"/>
    <dgm:cxn modelId="{9E7568A1-0933-4A6A-BD8A-A1AC4E7D4073}" type="presOf" srcId="{B4CCE535-1164-4794-B361-B754BE52AC07}" destId="{1CEAB020-B3B9-4D42-B8ED-A00D34F479C4}" srcOrd="0" destOrd="0" presId="urn:microsoft.com/office/officeart/2005/8/layout/hierarchy2"/>
    <dgm:cxn modelId="{7FA32FF5-FEB5-46A7-8E0D-B2BB2CD002CB}" type="presOf" srcId="{52E9A1FD-7273-4601-B7AE-08C1833B634F}" destId="{BDC6D424-21A6-49B7-863A-5AD3F66F6458}" srcOrd="1" destOrd="0" presId="urn:microsoft.com/office/officeart/2005/8/layout/hierarchy2"/>
    <dgm:cxn modelId="{795B65A9-1D87-4A64-B594-4BBA6E8482AA}" type="presOf" srcId="{7E50048F-5731-4899-A942-E558FF3DD055}" destId="{43803F90-876A-4790-9838-BE31FFF9ADCA}" srcOrd="0" destOrd="0" presId="urn:microsoft.com/office/officeart/2005/8/layout/hierarchy2"/>
    <dgm:cxn modelId="{BF26ADFE-C26C-471F-ABDE-7D0F68F26727}" type="presOf" srcId="{FCB7E5AB-E154-48DB-B7A5-4252C125F677}" destId="{622EB664-49B9-4D07-8703-D7C528A7E226}" srcOrd="0" destOrd="0" presId="urn:microsoft.com/office/officeart/2005/8/layout/hierarchy2"/>
    <dgm:cxn modelId="{5ECB104F-8E8A-4593-B26D-83FF90291E99}" srcId="{BC76A2A2-7B51-4604-ACB7-FA50CD9AB642}" destId="{C438B6A9-D48E-4D3C-B66C-15AB042A0D5F}" srcOrd="4" destOrd="0" parTransId="{52E9A1FD-7273-4601-B7AE-08C1833B634F}" sibTransId="{9BD1E4D2-F477-4F5F-B4B3-CC59EFC18593}"/>
    <dgm:cxn modelId="{369D4C00-6348-4552-9413-905A4B5DDD73}" type="presOf" srcId="{EC10961D-E57C-4E4F-A197-FCB09FDB458B}" destId="{65141E6A-3315-4413-B437-A345671E03CA}" srcOrd="1" destOrd="0" presId="urn:microsoft.com/office/officeart/2005/8/layout/hierarchy2"/>
    <dgm:cxn modelId="{07C12A14-0E98-4B99-BD3E-8FC5430B0433}" type="presOf" srcId="{54AF747D-0DCC-4E6B-A4FC-5E9DD76C7B77}" destId="{C0DD3898-C215-4092-9DD0-93F833BEC7FE}" srcOrd="0" destOrd="0" presId="urn:microsoft.com/office/officeart/2005/8/layout/hierarchy2"/>
    <dgm:cxn modelId="{8677C006-3AA3-4FFC-8369-2624075099C5}" srcId="{BC76A2A2-7B51-4604-ACB7-FA50CD9AB642}" destId="{4A27DDD3-5CD0-449A-8A58-97E1214D6750}" srcOrd="5" destOrd="0" parTransId="{EC10961D-E57C-4E4F-A197-FCB09FDB458B}" sibTransId="{E3E2EA2A-14B2-40EE-A78B-1F1D719D8023}"/>
    <dgm:cxn modelId="{476F4365-5DA1-4C6C-AF66-3BE5968DA637}" type="presOf" srcId="{297CF2DF-58D0-4F90-9F49-1775CDE2AB75}" destId="{F775044A-0078-4105-82D4-77133D1EAA39}" srcOrd="1" destOrd="0" presId="urn:microsoft.com/office/officeart/2005/8/layout/hierarchy2"/>
    <dgm:cxn modelId="{9DA9A423-B84C-4C78-A0AA-60F05122F4BB}" type="presOf" srcId="{C438B6A9-D48E-4D3C-B66C-15AB042A0D5F}" destId="{3C31EAF0-9323-4D58-A95B-D2144170DB61}" srcOrd="0" destOrd="0" presId="urn:microsoft.com/office/officeart/2005/8/layout/hierarchy2"/>
    <dgm:cxn modelId="{DF15927F-30DA-4A87-9C4A-5F9E11394F38}" type="presOf" srcId="{52E9A1FD-7273-4601-B7AE-08C1833B634F}" destId="{0F90B47B-21D2-49F2-8BBA-50B5CEA99EFA}" srcOrd="0" destOrd="0" presId="urn:microsoft.com/office/officeart/2005/8/layout/hierarchy2"/>
    <dgm:cxn modelId="{E57DD55E-EF07-411A-8E65-B6C7D2659509}" srcId="{FCB7E5AB-E154-48DB-B7A5-4252C125F677}" destId="{F839D862-7A07-47EB-8E20-7B293305E6F0}" srcOrd="0" destOrd="0" parTransId="{7E50048F-5731-4899-A942-E558FF3DD055}" sibTransId="{86FD4416-6C1F-4FFB-869B-B50631FECC53}"/>
    <dgm:cxn modelId="{062BA521-F1F2-4594-BFA1-08A3E11D33D3}" type="presOf" srcId="{54AF747D-0DCC-4E6B-A4FC-5E9DD76C7B77}" destId="{EBEB10F2-6573-4075-BC5C-FFE1799FAF04}" srcOrd="1" destOrd="0" presId="urn:microsoft.com/office/officeart/2005/8/layout/hierarchy2"/>
    <dgm:cxn modelId="{03D37551-A3E8-4DD0-9656-A0514024C4F2}" type="presOf" srcId="{7E50048F-5731-4899-A942-E558FF3DD055}" destId="{B460E09E-482A-45CA-B321-9986AB159B6C}" srcOrd="1" destOrd="0" presId="urn:microsoft.com/office/officeart/2005/8/layout/hierarchy2"/>
    <dgm:cxn modelId="{115E96D6-AC7B-48A2-817F-B05DDB03B555}" type="presOf" srcId="{B4CCE535-1164-4794-B361-B754BE52AC07}" destId="{02D107A9-3E75-4064-B560-A4F37853BE9F}" srcOrd="1" destOrd="0" presId="urn:microsoft.com/office/officeart/2005/8/layout/hierarchy2"/>
    <dgm:cxn modelId="{2E82A39F-5BA8-485D-8CBE-0A10A5560E5B}" type="presOf" srcId="{BC76A2A2-7B51-4604-ACB7-FA50CD9AB642}" destId="{C7D2B09B-24D7-4D8C-AB01-8DC0B9C3184B}" srcOrd="0" destOrd="0" presId="urn:microsoft.com/office/officeart/2005/8/layout/hierarchy2"/>
    <dgm:cxn modelId="{8F814A71-391E-4C42-9F48-047D15B8D38D}" type="presOf" srcId="{FB302A66-8E23-4B6D-B7D0-571C2F4E0D59}" destId="{1A5CA5D0-4567-4B46-B3E9-3987BADB034E}" srcOrd="0" destOrd="0" presId="urn:microsoft.com/office/officeart/2005/8/layout/hierarchy2"/>
    <dgm:cxn modelId="{BD5250B0-4A95-4E27-865C-3877DC8749F0}" type="presOf" srcId="{4322D274-BB5F-4583-A572-DDE54C10230A}" destId="{9517E9BA-CC77-466D-B29E-2B6F392254EE}" srcOrd="0" destOrd="0" presId="urn:microsoft.com/office/officeart/2005/8/layout/hierarchy2"/>
    <dgm:cxn modelId="{BC6C2D7D-3B3F-4FCA-8954-0E8B5A23845A}" type="presOf" srcId="{3FF417B7-5AAB-4789-91E0-E3D83C886F11}" destId="{65E90005-F927-4D91-9EB2-882DB389356A}" srcOrd="0" destOrd="0" presId="urn:microsoft.com/office/officeart/2005/8/layout/hierarchy2"/>
    <dgm:cxn modelId="{9F3596AC-2626-4D75-9A6B-0E49EA4C6701}" srcId="{BC76A2A2-7B51-4604-ACB7-FA50CD9AB642}" destId="{DD78BD86-FABE-433C-A541-0825BC62BCC8}" srcOrd="6" destOrd="0" parTransId="{B4CCE535-1164-4794-B361-B754BE52AC07}" sibTransId="{318CAA17-3F14-4AAB-BD5B-07CB36D546A3}"/>
    <dgm:cxn modelId="{2319351F-8664-491B-B5B5-496C35FEEF99}" type="presOf" srcId="{EC10961D-E57C-4E4F-A197-FCB09FDB458B}" destId="{F454DE1C-94E0-4639-9460-92252901A819}" srcOrd="0" destOrd="0" presId="urn:microsoft.com/office/officeart/2005/8/layout/hierarchy2"/>
    <dgm:cxn modelId="{07C23BF9-9A38-4294-89F8-BA5209F5B3F3}" srcId="{4322D274-BB5F-4583-A572-DDE54C10230A}" destId="{FCB7E5AB-E154-48DB-B7A5-4252C125F677}" srcOrd="0" destOrd="0" parTransId="{3453D128-64A9-4894-921C-61A9EAB7E2EE}" sibTransId="{35D140A9-06F9-431F-B62C-A2373918CF62}"/>
    <dgm:cxn modelId="{100600E7-DB89-43B1-B89B-E2D91A34A809}" srcId="{BC76A2A2-7B51-4604-ACB7-FA50CD9AB642}" destId="{2CC51B07-0B19-4F2A-B585-78842D097A6A}" srcOrd="1" destOrd="0" parTransId="{C506D4A5-72E0-4D29-82B2-4FCB3B3BDC2B}" sibTransId="{9CD79AFF-96B3-49E6-B1BA-E166BF306F48}"/>
    <dgm:cxn modelId="{AD13962D-0DF8-4C70-AEBF-ABDB598C5418}" type="presOf" srcId="{4A27DDD3-5CD0-449A-8A58-97E1214D6750}" destId="{95283758-09ED-4FDA-9066-FBB46119E97C}" srcOrd="0" destOrd="0" presId="urn:microsoft.com/office/officeart/2005/8/layout/hierarchy2"/>
    <dgm:cxn modelId="{B0E5C333-11AC-4287-9DD0-094F8B776BB3}" type="presOf" srcId="{B619E848-9ADA-49EE-B8D0-F25E7B0C15B6}" destId="{C88AB780-41C0-4961-AD3D-99726509E52F}" srcOrd="0" destOrd="0" presId="urn:microsoft.com/office/officeart/2005/8/layout/hierarchy2"/>
    <dgm:cxn modelId="{A80E9665-A655-4422-B15E-0754427CC89E}" srcId="{4322D274-BB5F-4583-A572-DDE54C10230A}" destId="{BC76A2A2-7B51-4604-ACB7-FA50CD9AB642}" srcOrd="1" destOrd="0" parTransId="{B3F94EF7-81CC-40D9-9FC1-68A3FA809B3B}" sibTransId="{529D4ECA-914D-4E13-AD5F-02ED23496DFC}"/>
    <dgm:cxn modelId="{A92428D8-BD02-427C-AB2E-A760AFC5D04C}" srcId="{BC76A2A2-7B51-4604-ACB7-FA50CD9AB642}" destId="{3FF417B7-5AAB-4789-91E0-E3D83C886F11}" srcOrd="7" destOrd="0" parTransId="{54AF747D-0DCC-4E6B-A4FC-5E9DD76C7B77}" sibTransId="{23F3663B-2DCA-4E1F-9327-6CAE246ECE9C}"/>
    <dgm:cxn modelId="{C094509A-056A-40A8-A26F-60DC5DCE372A}" type="presOf" srcId="{F839D862-7A07-47EB-8E20-7B293305E6F0}" destId="{E270CB44-CFC9-4097-8681-DFC3AF639A40}" srcOrd="0" destOrd="0" presId="urn:microsoft.com/office/officeart/2005/8/layout/hierarchy2"/>
    <dgm:cxn modelId="{CE30D2F4-4353-44AE-9CA4-AE75EC152BF3}" type="presOf" srcId="{C506D4A5-72E0-4D29-82B2-4FCB3B3BDC2B}" destId="{756550BB-901D-4E9E-9189-27187E9E6EBD}" srcOrd="0" destOrd="0" presId="urn:microsoft.com/office/officeart/2005/8/layout/hierarchy2"/>
    <dgm:cxn modelId="{3FC2C370-B85E-46DA-8FCD-15ECC8ABD26A}" srcId="{BC76A2A2-7B51-4604-ACB7-FA50CD9AB642}" destId="{B619E848-9ADA-49EE-B8D0-F25E7B0C15B6}" srcOrd="0" destOrd="0" parTransId="{FB302A66-8E23-4B6D-B7D0-571C2F4E0D59}" sibTransId="{B726B392-3EB0-4CD3-B52B-1FDA19F551C9}"/>
    <dgm:cxn modelId="{8E288ABE-4551-4C91-ABD2-04FD203D9984}" type="presOf" srcId="{0FF1CED9-90E0-4D86-9058-59D4A282D3D2}" destId="{515D4D30-1E9B-4E93-93F4-6E857CB1400D}" srcOrd="1" destOrd="0" presId="urn:microsoft.com/office/officeart/2005/8/layout/hierarchy2"/>
    <dgm:cxn modelId="{F5CA3E3C-105A-4A01-A8A7-B42C75F5839B}" type="presOf" srcId="{C506D4A5-72E0-4D29-82B2-4FCB3B3BDC2B}" destId="{8CB4227D-2FF5-4D1F-8354-BD3617D3B58A}" srcOrd="1" destOrd="0" presId="urn:microsoft.com/office/officeart/2005/8/layout/hierarchy2"/>
    <dgm:cxn modelId="{B5AD4AF4-F811-48A6-8FE2-195110945869}" type="presOf" srcId="{2CC51B07-0B19-4F2A-B585-78842D097A6A}" destId="{CEDF687E-A23B-409B-9909-F9839EB1E642}" srcOrd="0" destOrd="0" presId="urn:microsoft.com/office/officeart/2005/8/layout/hierarchy2"/>
    <dgm:cxn modelId="{B57BC952-D626-497F-BC95-332F3DDF4C03}" type="presOf" srcId="{FB302A66-8E23-4B6D-B7D0-571C2F4E0D59}" destId="{7B29E4FA-2284-49F0-B68C-6AAF1D3A3224}" srcOrd="1" destOrd="0" presId="urn:microsoft.com/office/officeart/2005/8/layout/hierarchy2"/>
    <dgm:cxn modelId="{EFE614D3-C0AF-4A3A-9810-33390B72178F}" srcId="{BC76A2A2-7B51-4604-ACB7-FA50CD9AB642}" destId="{9AB3F1B4-79B0-4479-9046-1C5195367ED1}" srcOrd="2" destOrd="0" parTransId="{297CF2DF-58D0-4F90-9F49-1775CDE2AB75}" sibTransId="{C55F6ABF-8D11-4B3B-B11D-AB6EDC8E1D97}"/>
    <dgm:cxn modelId="{573F5222-C662-45BD-BDC9-D3C5E69E998D}" type="presOf" srcId="{0FF1CED9-90E0-4D86-9058-59D4A282D3D2}" destId="{8F12274D-1546-42E8-83AE-E8E543D33BCE}" srcOrd="0" destOrd="0" presId="urn:microsoft.com/office/officeart/2005/8/layout/hierarchy2"/>
    <dgm:cxn modelId="{4DA990B1-2935-4A1C-85FC-8B3E2937CFD3}" type="presOf" srcId="{DD78BD86-FABE-433C-A541-0825BC62BCC8}" destId="{F5BDC73D-BCFB-4417-8AF9-4DBAD5F90389}" srcOrd="0" destOrd="0" presId="urn:microsoft.com/office/officeart/2005/8/layout/hierarchy2"/>
    <dgm:cxn modelId="{5D9F320D-DCFC-41C2-811A-DDC26E96D0F3}" type="presParOf" srcId="{9517E9BA-CC77-466D-B29E-2B6F392254EE}" destId="{1DFE6D3F-7D8A-436B-80CD-5C1163E3F810}" srcOrd="0" destOrd="0" presId="urn:microsoft.com/office/officeart/2005/8/layout/hierarchy2"/>
    <dgm:cxn modelId="{04F94C8E-A22F-423E-A3EF-65E7D7501197}" type="presParOf" srcId="{1DFE6D3F-7D8A-436B-80CD-5C1163E3F810}" destId="{622EB664-49B9-4D07-8703-D7C528A7E226}" srcOrd="0" destOrd="0" presId="urn:microsoft.com/office/officeart/2005/8/layout/hierarchy2"/>
    <dgm:cxn modelId="{B215B832-2125-4526-BD65-2FED3D457077}" type="presParOf" srcId="{1DFE6D3F-7D8A-436B-80CD-5C1163E3F810}" destId="{FA9B6EA2-B7DE-4622-A946-B5C96218E48F}" srcOrd="1" destOrd="0" presId="urn:microsoft.com/office/officeart/2005/8/layout/hierarchy2"/>
    <dgm:cxn modelId="{60589FEB-1CB7-486D-8144-ECEBC9F33C81}" type="presParOf" srcId="{FA9B6EA2-B7DE-4622-A946-B5C96218E48F}" destId="{43803F90-876A-4790-9838-BE31FFF9ADCA}" srcOrd="0" destOrd="0" presId="urn:microsoft.com/office/officeart/2005/8/layout/hierarchy2"/>
    <dgm:cxn modelId="{21E6AB57-6DC2-4BB6-B643-F3F7D76BF399}" type="presParOf" srcId="{43803F90-876A-4790-9838-BE31FFF9ADCA}" destId="{B460E09E-482A-45CA-B321-9986AB159B6C}" srcOrd="0" destOrd="0" presId="urn:microsoft.com/office/officeart/2005/8/layout/hierarchy2"/>
    <dgm:cxn modelId="{A10A4510-5FEE-4ABC-8B66-5BC9FB39F907}" type="presParOf" srcId="{FA9B6EA2-B7DE-4622-A946-B5C96218E48F}" destId="{4D4CF187-5BA8-4D9B-B883-A4483FAF06ED}" srcOrd="1" destOrd="0" presId="urn:microsoft.com/office/officeart/2005/8/layout/hierarchy2"/>
    <dgm:cxn modelId="{F0713169-0DFE-484C-A374-BC5D23E14C83}" type="presParOf" srcId="{4D4CF187-5BA8-4D9B-B883-A4483FAF06ED}" destId="{E270CB44-CFC9-4097-8681-DFC3AF639A40}" srcOrd="0" destOrd="0" presId="urn:microsoft.com/office/officeart/2005/8/layout/hierarchy2"/>
    <dgm:cxn modelId="{8AFBD352-BDE8-49E5-94E9-8024A2BF3E9A}" type="presParOf" srcId="{4D4CF187-5BA8-4D9B-B883-A4483FAF06ED}" destId="{5B4BAFFB-EC15-4DB3-974A-119AD3AD68D6}" srcOrd="1" destOrd="0" presId="urn:microsoft.com/office/officeart/2005/8/layout/hierarchy2"/>
    <dgm:cxn modelId="{4880B329-13AD-48A7-B863-186EB751DE33}" type="presParOf" srcId="{9517E9BA-CC77-466D-B29E-2B6F392254EE}" destId="{A0F086C7-6676-48C6-A24E-35CFE61566BF}" srcOrd="1" destOrd="0" presId="urn:microsoft.com/office/officeart/2005/8/layout/hierarchy2"/>
    <dgm:cxn modelId="{C86B1E1D-87CE-42AE-AEC5-CE3FE049D9C1}" type="presParOf" srcId="{A0F086C7-6676-48C6-A24E-35CFE61566BF}" destId="{C7D2B09B-24D7-4D8C-AB01-8DC0B9C3184B}" srcOrd="0" destOrd="0" presId="urn:microsoft.com/office/officeart/2005/8/layout/hierarchy2"/>
    <dgm:cxn modelId="{E0FA0D82-4466-4867-A595-492ABD740F38}" type="presParOf" srcId="{A0F086C7-6676-48C6-A24E-35CFE61566BF}" destId="{C435DAC9-8655-4160-994A-E32335E23053}" srcOrd="1" destOrd="0" presId="urn:microsoft.com/office/officeart/2005/8/layout/hierarchy2"/>
    <dgm:cxn modelId="{ADB61E8A-5597-4F31-8672-DA10CD4BB5C0}" type="presParOf" srcId="{C435DAC9-8655-4160-994A-E32335E23053}" destId="{1A5CA5D0-4567-4B46-B3E9-3987BADB034E}" srcOrd="0" destOrd="0" presId="urn:microsoft.com/office/officeart/2005/8/layout/hierarchy2"/>
    <dgm:cxn modelId="{EBA6ABA7-0B41-40D8-9B6E-198629F134A9}" type="presParOf" srcId="{1A5CA5D0-4567-4B46-B3E9-3987BADB034E}" destId="{7B29E4FA-2284-49F0-B68C-6AAF1D3A3224}" srcOrd="0" destOrd="0" presId="urn:microsoft.com/office/officeart/2005/8/layout/hierarchy2"/>
    <dgm:cxn modelId="{36CD9256-8DE3-4670-93DB-E158D7EBD8E1}" type="presParOf" srcId="{C435DAC9-8655-4160-994A-E32335E23053}" destId="{2066F6F2-AB9D-4B21-AB92-45306D9B5DA6}" srcOrd="1" destOrd="0" presId="urn:microsoft.com/office/officeart/2005/8/layout/hierarchy2"/>
    <dgm:cxn modelId="{82A985D4-28FE-4AE7-AF2C-395258759E61}" type="presParOf" srcId="{2066F6F2-AB9D-4B21-AB92-45306D9B5DA6}" destId="{C88AB780-41C0-4961-AD3D-99726509E52F}" srcOrd="0" destOrd="0" presId="urn:microsoft.com/office/officeart/2005/8/layout/hierarchy2"/>
    <dgm:cxn modelId="{156E0BB9-D93A-4D46-BA06-5508AAB5C810}" type="presParOf" srcId="{2066F6F2-AB9D-4B21-AB92-45306D9B5DA6}" destId="{1E10483B-D726-4F25-9182-E8D09FACF008}" srcOrd="1" destOrd="0" presId="urn:microsoft.com/office/officeart/2005/8/layout/hierarchy2"/>
    <dgm:cxn modelId="{E42C64DD-B64E-4E1A-87DA-6DADB6721466}" type="presParOf" srcId="{C435DAC9-8655-4160-994A-E32335E23053}" destId="{756550BB-901D-4E9E-9189-27187E9E6EBD}" srcOrd="2" destOrd="0" presId="urn:microsoft.com/office/officeart/2005/8/layout/hierarchy2"/>
    <dgm:cxn modelId="{D254D526-3DE5-443B-AF44-D626254FB52C}" type="presParOf" srcId="{756550BB-901D-4E9E-9189-27187E9E6EBD}" destId="{8CB4227D-2FF5-4D1F-8354-BD3617D3B58A}" srcOrd="0" destOrd="0" presId="urn:microsoft.com/office/officeart/2005/8/layout/hierarchy2"/>
    <dgm:cxn modelId="{B56E641F-A86B-4D0A-BB6D-B9CDA0899DD4}" type="presParOf" srcId="{C435DAC9-8655-4160-994A-E32335E23053}" destId="{D7001049-03CA-4FD2-8AD1-A0A5AB5C9FF4}" srcOrd="3" destOrd="0" presId="urn:microsoft.com/office/officeart/2005/8/layout/hierarchy2"/>
    <dgm:cxn modelId="{DA53A347-7EC6-4A0C-8F18-ABEF44BD33F4}" type="presParOf" srcId="{D7001049-03CA-4FD2-8AD1-A0A5AB5C9FF4}" destId="{CEDF687E-A23B-409B-9909-F9839EB1E642}" srcOrd="0" destOrd="0" presId="urn:microsoft.com/office/officeart/2005/8/layout/hierarchy2"/>
    <dgm:cxn modelId="{23DB0917-7018-4F15-82FF-697C389542BF}" type="presParOf" srcId="{D7001049-03CA-4FD2-8AD1-A0A5AB5C9FF4}" destId="{6877333D-0921-46C3-96D6-EECCA4A45F90}" srcOrd="1" destOrd="0" presId="urn:microsoft.com/office/officeart/2005/8/layout/hierarchy2"/>
    <dgm:cxn modelId="{321C8F3B-16F0-4703-9966-0051A2295DA6}" type="presParOf" srcId="{C435DAC9-8655-4160-994A-E32335E23053}" destId="{2F409932-8D2C-4251-B860-CEF9F4FBC642}" srcOrd="4" destOrd="0" presId="urn:microsoft.com/office/officeart/2005/8/layout/hierarchy2"/>
    <dgm:cxn modelId="{30A8D86B-8D7B-4F0D-BC83-0525FF003C67}" type="presParOf" srcId="{2F409932-8D2C-4251-B860-CEF9F4FBC642}" destId="{F775044A-0078-4105-82D4-77133D1EAA39}" srcOrd="0" destOrd="0" presId="urn:microsoft.com/office/officeart/2005/8/layout/hierarchy2"/>
    <dgm:cxn modelId="{7B756E79-60AC-451E-A2A4-27286E125D22}" type="presParOf" srcId="{C435DAC9-8655-4160-994A-E32335E23053}" destId="{57540EFD-C84C-452A-8271-535099975BAC}" srcOrd="5" destOrd="0" presId="urn:microsoft.com/office/officeart/2005/8/layout/hierarchy2"/>
    <dgm:cxn modelId="{5AE5DE0E-B61C-4D11-A1B0-99BE73C3ADF4}" type="presParOf" srcId="{57540EFD-C84C-452A-8271-535099975BAC}" destId="{F4895B38-89B4-4AEE-AE4D-17CBBECBB5E9}" srcOrd="0" destOrd="0" presId="urn:microsoft.com/office/officeart/2005/8/layout/hierarchy2"/>
    <dgm:cxn modelId="{B62B4190-EC28-454B-BEEA-D183878EBCAD}" type="presParOf" srcId="{57540EFD-C84C-452A-8271-535099975BAC}" destId="{56546EEE-414F-414B-B18B-10D67D500474}" srcOrd="1" destOrd="0" presId="urn:microsoft.com/office/officeart/2005/8/layout/hierarchy2"/>
    <dgm:cxn modelId="{2E4F679E-0BF0-4A32-8CA0-45421CA760E2}" type="presParOf" srcId="{C435DAC9-8655-4160-994A-E32335E23053}" destId="{8F12274D-1546-42E8-83AE-E8E543D33BCE}" srcOrd="6" destOrd="0" presId="urn:microsoft.com/office/officeart/2005/8/layout/hierarchy2"/>
    <dgm:cxn modelId="{A310891E-95B2-4EFD-BECA-D63653D9C934}" type="presParOf" srcId="{8F12274D-1546-42E8-83AE-E8E543D33BCE}" destId="{515D4D30-1E9B-4E93-93F4-6E857CB1400D}" srcOrd="0" destOrd="0" presId="urn:microsoft.com/office/officeart/2005/8/layout/hierarchy2"/>
    <dgm:cxn modelId="{4E68B567-15B4-4E0C-80B5-A6143CAC843F}" type="presParOf" srcId="{C435DAC9-8655-4160-994A-E32335E23053}" destId="{B89DBA59-72E9-4E52-A79A-B577463D6A2A}" srcOrd="7" destOrd="0" presId="urn:microsoft.com/office/officeart/2005/8/layout/hierarchy2"/>
    <dgm:cxn modelId="{41B8792B-E91D-4AFE-BFE0-838B10209C56}" type="presParOf" srcId="{B89DBA59-72E9-4E52-A79A-B577463D6A2A}" destId="{38EB92B0-B213-410C-BA60-3ABF34CFBFBA}" srcOrd="0" destOrd="0" presId="urn:microsoft.com/office/officeart/2005/8/layout/hierarchy2"/>
    <dgm:cxn modelId="{537003E0-1702-4507-A19D-8ACDEDDFDAC9}" type="presParOf" srcId="{B89DBA59-72E9-4E52-A79A-B577463D6A2A}" destId="{2D417C69-05B0-4476-B7BE-04C072F26C07}" srcOrd="1" destOrd="0" presId="urn:microsoft.com/office/officeart/2005/8/layout/hierarchy2"/>
    <dgm:cxn modelId="{DB6E3F6F-18B0-4D45-83CF-3F7F8A893338}" type="presParOf" srcId="{C435DAC9-8655-4160-994A-E32335E23053}" destId="{0F90B47B-21D2-49F2-8BBA-50B5CEA99EFA}" srcOrd="8" destOrd="0" presId="urn:microsoft.com/office/officeart/2005/8/layout/hierarchy2"/>
    <dgm:cxn modelId="{DDC79C58-7F08-44A7-9A2D-6DF15BC7FFDD}" type="presParOf" srcId="{0F90B47B-21D2-49F2-8BBA-50B5CEA99EFA}" destId="{BDC6D424-21A6-49B7-863A-5AD3F66F6458}" srcOrd="0" destOrd="0" presId="urn:microsoft.com/office/officeart/2005/8/layout/hierarchy2"/>
    <dgm:cxn modelId="{4E4806DF-025C-4767-82E6-685B01527A38}" type="presParOf" srcId="{C435DAC9-8655-4160-994A-E32335E23053}" destId="{3E077ACA-C651-4359-A0E9-C177B0C1365D}" srcOrd="9" destOrd="0" presId="urn:microsoft.com/office/officeart/2005/8/layout/hierarchy2"/>
    <dgm:cxn modelId="{6678D5D8-6DCA-4346-95A4-D0978AC6A060}" type="presParOf" srcId="{3E077ACA-C651-4359-A0E9-C177B0C1365D}" destId="{3C31EAF0-9323-4D58-A95B-D2144170DB61}" srcOrd="0" destOrd="0" presId="urn:microsoft.com/office/officeart/2005/8/layout/hierarchy2"/>
    <dgm:cxn modelId="{8E25644F-51E0-47EB-BED8-626639BA11E7}" type="presParOf" srcId="{3E077ACA-C651-4359-A0E9-C177B0C1365D}" destId="{5607613F-3525-4065-A1BA-C320B97E3653}" srcOrd="1" destOrd="0" presId="urn:microsoft.com/office/officeart/2005/8/layout/hierarchy2"/>
    <dgm:cxn modelId="{39261C0D-E02D-4BD3-93CD-77127AD3F8D7}" type="presParOf" srcId="{C435DAC9-8655-4160-994A-E32335E23053}" destId="{F454DE1C-94E0-4639-9460-92252901A819}" srcOrd="10" destOrd="0" presId="urn:microsoft.com/office/officeart/2005/8/layout/hierarchy2"/>
    <dgm:cxn modelId="{B93164A3-421E-4D76-AEAA-25C8DFC3DF89}" type="presParOf" srcId="{F454DE1C-94E0-4639-9460-92252901A819}" destId="{65141E6A-3315-4413-B437-A345671E03CA}" srcOrd="0" destOrd="0" presId="urn:microsoft.com/office/officeart/2005/8/layout/hierarchy2"/>
    <dgm:cxn modelId="{10DCC81E-B1EF-48FB-A783-4F54016D014B}" type="presParOf" srcId="{C435DAC9-8655-4160-994A-E32335E23053}" destId="{63935DAC-0D2C-4A9F-8BCC-AB7B3EC87039}" srcOrd="11" destOrd="0" presId="urn:microsoft.com/office/officeart/2005/8/layout/hierarchy2"/>
    <dgm:cxn modelId="{43552D15-F3DD-498C-AA09-294FE5DD477F}" type="presParOf" srcId="{63935DAC-0D2C-4A9F-8BCC-AB7B3EC87039}" destId="{95283758-09ED-4FDA-9066-FBB46119E97C}" srcOrd="0" destOrd="0" presId="urn:microsoft.com/office/officeart/2005/8/layout/hierarchy2"/>
    <dgm:cxn modelId="{586433F0-6AA8-4113-9B41-9988EBF0012B}" type="presParOf" srcId="{63935DAC-0D2C-4A9F-8BCC-AB7B3EC87039}" destId="{52CC2B12-A514-4B08-B614-108C9BAA049C}" srcOrd="1" destOrd="0" presId="urn:microsoft.com/office/officeart/2005/8/layout/hierarchy2"/>
    <dgm:cxn modelId="{7EB05164-82DE-4352-A965-CA1E42593BC6}" type="presParOf" srcId="{C435DAC9-8655-4160-994A-E32335E23053}" destId="{1CEAB020-B3B9-4D42-B8ED-A00D34F479C4}" srcOrd="12" destOrd="0" presId="urn:microsoft.com/office/officeart/2005/8/layout/hierarchy2"/>
    <dgm:cxn modelId="{C196E4D9-EBE5-4C0A-9706-ED9331702904}" type="presParOf" srcId="{1CEAB020-B3B9-4D42-B8ED-A00D34F479C4}" destId="{02D107A9-3E75-4064-B560-A4F37853BE9F}" srcOrd="0" destOrd="0" presId="urn:microsoft.com/office/officeart/2005/8/layout/hierarchy2"/>
    <dgm:cxn modelId="{D15A854E-253E-4B58-A075-00A18DF5D730}" type="presParOf" srcId="{C435DAC9-8655-4160-994A-E32335E23053}" destId="{E057871A-5464-4EDA-83AE-5A22F9E3C3D0}" srcOrd="13" destOrd="0" presId="urn:microsoft.com/office/officeart/2005/8/layout/hierarchy2"/>
    <dgm:cxn modelId="{6D47614E-9FD7-4823-A468-C1D7725E17D1}" type="presParOf" srcId="{E057871A-5464-4EDA-83AE-5A22F9E3C3D0}" destId="{F5BDC73D-BCFB-4417-8AF9-4DBAD5F90389}" srcOrd="0" destOrd="0" presId="urn:microsoft.com/office/officeart/2005/8/layout/hierarchy2"/>
    <dgm:cxn modelId="{9A9FBF11-F1D6-4E27-BE42-901CBAF26162}" type="presParOf" srcId="{E057871A-5464-4EDA-83AE-5A22F9E3C3D0}" destId="{2326444F-707A-4DF1-B911-E11D31423BC7}" srcOrd="1" destOrd="0" presId="urn:microsoft.com/office/officeart/2005/8/layout/hierarchy2"/>
    <dgm:cxn modelId="{DA3C8142-C42B-484E-AE78-9247381BFF70}" type="presParOf" srcId="{C435DAC9-8655-4160-994A-E32335E23053}" destId="{C0DD3898-C215-4092-9DD0-93F833BEC7FE}" srcOrd="14" destOrd="0" presId="urn:microsoft.com/office/officeart/2005/8/layout/hierarchy2"/>
    <dgm:cxn modelId="{364A8CE1-9895-46B9-BFB9-98E1526E99A1}" type="presParOf" srcId="{C0DD3898-C215-4092-9DD0-93F833BEC7FE}" destId="{EBEB10F2-6573-4075-BC5C-FFE1799FAF04}" srcOrd="0" destOrd="0" presId="urn:microsoft.com/office/officeart/2005/8/layout/hierarchy2"/>
    <dgm:cxn modelId="{950584AE-FD64-47B3-97A6-B24D01BB7EA5}" type="presParOf" srcId="{C435DAC9-8655-4160-994A-E32335E23053}" destId="{399C2309-1F53-4B73-8A05-55EDEDD5CC58}" srcOrd="15" destOrd="0" presId="urn:microsoft.com/office/officeart/2005/8/layout/hierarchy2"/>
    <dgm:cxn modelId="{43D80083-9331-4808-831D-56FB177387D0}" type="presParOf" srcId="{399C2309-1F53-4B73-8A05-55EDEDD5CC58}" destId="{65E90005-F927-4D91-9EB2-882DB389356A}" srcOrd="0" destOrd="0" presId="urn:microsoft.com/office/officeart/2005/8/layout/hierarchy2"/>
    <dgm:cxn modelId="{CE085C3C-D7A0-413B-8909-05924B8D9FE3}" type="presParOf" srcId="{399C2309-1F53-4B73-8A05-55EDEDD5CC58}" destId="{C31398B4-1894-492F-BC65-4C03573126E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FA2D6A-A3B0-4974-B151-422024C64155}" type="doc">
      <dgm:prSet loTypeId="urn:microsoft.com/office/officeart/2005/8/layout/hierarchy3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A7F70A-257B-4732-8105-813B493CAC9C}">
      <dgm:prSet/>
      <dgm:spPr/>
      <dgm:t>
        <a:bodyPr/>
        <a:lstStyle/>
        <a:p>
          <a:pPr rtl="0"/>
          <a:r>
            <a:rPr lang="ru-RU" b="0" dirty="0" smtClean="0"/>
            <a:t>Гипотеза </a:t>
          </a:r>
          <a:r>
            <a:rPr lang="ru-RU" dirty="0" smtClean="0"/>
            <a:t>состоит в предположении о том, что</a:t>
          </a:r>
          <a:endParaRPr lang="ru-RU" dirty="0"/>
        </a:p>
      </dgm:t>
    </dgm:pt>
    <dgm:pt modelId="{AB560599-9095-4A27-8614-F91957208F55}" type="parTrans" cxnId="{C6C8A576-F1AC-4EEE-845A-BDDE34A26C48}">
      <dgm:prSet/>
      <dgm:spPr/>
      <dgm:t>
        <a:bodyPr/>
        <a:lstStyle/>
        <a:p>
          <a:endParaRPr lang="ru-RU"/>
        </a:p>
      </dgm:t>
    </dgm:pt>
    <dgm:pt modelId="{171F2F57-B74F-47D1-9563-1DE9A5815E04}" type="sibTrans" cxnId="{C6C8A576-F1AC-4EEE-845A-BDDE34A26C48}">
      <dgm:prSet/>
      <dgm:spPr/>
      <dgm:t>
        <a:bodyPr/>
        <a:lstStyle/>
        <a:p>
          <a:endParaRPr lang="ru-RU"/>
        </a:p>
      </dgm:t>
    </dgm:pt>
    <dgm:pt modelId="{6ED10075-0F40-4FE5-8E6B-9DEDDC5315FB}">
      <dgm:prSet/>
      <dgm:spPr/>
      <dgm:t>
        <a:bodyPr/>
        <a:lstStyle/>
        <a:p>
          <a:pPr rtl="0"/>
          <a:r>
            <a:rPr lang="ru-RU" dirty="0" smtClean="0"/>
            <a:t>стабилизация эмоциональной сферы детей дошкольного возраста может произойти в том случае, если реализовать проект, способствующий развитию эмпатии и толерантности; отождествлению своих эмоций; минимизации деструктивного поведения; освоению способов телесно-ориентированного контакта с родителями.  </a:t>
          </a:r>
          <a:endParaRPr lang="ru-RU" dirty="0"/>
        </a:p>
      </dgm:t>
    </dgm:pt>
    <dgm:pt modelId="{A4CA3E09-EABC-4518-AC6C-F59586DF116C}" type="parTrans" cxnId="{5F833601-5FB9-425E-9DF7-05279F267106}">
      <dgm:prSet/>
      <dgm:spPr/>
      <dgm:t>
        <a:bodyPr/>
        <a:lstStyle/>
        <a:p>
          <a:endParaRPr lang="ru-RU"/>
        </a:p>
      </dgm:t>
    </dgm:pt>
    <dgm:pt modelId="{B8A2C452-FA7B-4651-B3D9-A1493184D08D}" type="sibTrans" cxnId="{5F833601-5FB9-425E-9DF7-05279F267106}">
      <dgm:prSet/>
      <dgm:spPr/>
      <dgm:t>
        <a:bodyPr/>
        <a:lstStyle/>
        <a:p>
          <a:endParaRPr lang="ru-RU"/>
        </a:p>
      </dgm:t>
    </dgm:pt>
    <dgm:pt modelId="{8FD1DED3-D688-4080-B7AC-E76A4E5C4CEA}" type="pres">
      <dgm:prSet presAssocID="{27FA2D6A-A3B0-4974-B151-422024C6415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EF5D53-9903-4B76-9959-18C10F7FEE87}" type="pres">
      <dgm:prSet presAssocID="{8BA7F70A-257B-4732-8105-813B493CAC9C}" presName="root" presStyleCnt="0"/>
      <dgm:spPr/>
    </dgm:pt>
    <dgm:pt modelId="{3D414C22-C025-4E0E-B2B1-054478797BA8}" type="pres">
      <dgm:prSet presAssocID="{8BA7F70A-257B-4732-8105-813B493CAC9C}" presName="rootComposite" presStyleCnt="0"/>
      <dgm:spPr/>
    </dgm:pt>
    <dgm:pt modelId="{AAC36413-1FBC-4658-A59E-A1F5708296D6}" type="pres">
      <dgm:prSet presAssocID="{8BA7F70A-257B-4732-8105-813B493CAC9C}" presName="rootText" presStyleLbl="node1" presStyleIdx="0" presStyleCnt="1"/>
      <dgm:spPr/>
      <dgm:t>
        <a:bodyPr/>
        <a:lstStyle/>
        <a:p>
          <a:endParaRPr lang="ru-RU"/>
        </a:p>
      </dgm:t>
    </dgm:pt>
    <dgm:pt modelId="{4B5F7033-782A-48C8-8FBC-E88D5805F003}" type="pres">
      <dgm:prSet presAssocID="{8BA7F70A-257B-4732-8105-813B493CAC9C}" presName="rootConnector" presStyleLbl="node1" presStyleIdx="0" presStyleCnt="1"/>
      <dgm:spPr/>
      <dgm:t>
        <a:bodyPr/>
        <a:lstStyle/>
        <a:p>
          <a:endParaRPr lang="ru-RU"/>
        </a:p>
      </dgm:t>
    </dgm:pt>
    <dgm:pt modelId="{2E08B811-EBC0-44CA-8786-FF335F7B6C1B}" type="pres">
      <dgm:prSet presAssocID="{8BA7F70A-257B-4732-8105-813B493CAC9C}" presName="childShape" presStyleCnt="0"/>
      <dgm:spPr/>
    </dgm:pt>
    <dgm:pt modelId="{BAC06D72-C10D-4056-86FC-6FE2A71E971E}" type="pres">
      <dgm:prSet presAssocID="{A4CA3E09-EABC-4518-AC6C-F59586DF116C}" presName="Name13" presStyleLbl="parChTrans1D2" presStyleIdx="0" presStyleCnt="1"/>
      <dgm:spPr/>
      <dgm:t>
        <a:bodyPr/>
        <a:lstStyle/>
        <a:p>
          <a:endParaRPr lang="ru-RU"/>
        </a:p>
      </dgm:t>
    </dgm:pt>
    <dgm:pt modelId="{8F93E119-10B7-448F-A8B4-AF6B107C2CD4}" type="pres">
      <dgm:prSet presAssocID="{6ED10075-0F40-4FE5-8E6B-9DEDDC5315FB}" presName="child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EB4174-8091-4B78-9B2E-5C0B1F70E397}" type="presOf" srcId="{8BA7F70A-257B-4732-8105-813B493CAC9C}" destId="{4B5F7033-782A-48C8-8FBC-E88D5805F003}" srcOrd="1" destOrd="0" presId="urn:microsoft.com/office/officeart/2005/8/layout/hierarchy3"/>
    <dgm:cxn modelId="{50F6A818-1F37-4863-9852-2E49E9B6CDC2}" type="presOf" srcId="{8BA7F70A-257B-4732-8105-813B493CAC9C}" destId="{AAC36413-1FBC-4658-A59E-A1F5708296D6}" srcOrd="0" destOrd="0" presId="urn:microsoft.com/office/officeart/2005/8/layout/hierarchy3"/>
    <dgm:cxn modelId="{5F833601-5FB9-425E-9DF7-05279F267106}" srcId="{8BA7F70A-257B-4732-8105-813B493CAC9C}" destId="{6ED10075-0F40-4FE5-8E6B-9DEDDC5315FB}" srcOrd="0" destOrd="0" parTransId="{A4CA3E09-EABC-4518-AC6C-F59586DF116C}" sibTransId="{B8A2C452-FA7B-4651-B3D9-A1493184D08D}"/>
    <dgm:cxn modelId="{E919B1D9-CD2E-4158-936D-EBE6ED94B086}" type="presOf" srcId="{A4CA3E09-EABC-4518-AC6C-F59586DF116C}" destId="{BAC06D72-C10D-4056-86FC-6FE2A71E971E}" srcOrd="0" destOrd="0" presId="urn:microsoft.com/office/officeart/2005/8/layout/hierarchy3"/>
    <dgm:cxn modelId="{C6C8A576-F1AC-4EEE-845A-BDDE34A26C48}" srcId="{27FA2D6A-A3B0-4974-B151-422024C64155}" destId="{8BA7F70A-257B-4732-8105-813B493CAC9C}" srcOrd="0" destOrd="0" parTransId="{AB560599-9095-4A27-8614-F91957208F55}" sibTransId="{171F2F57-B74F-47D1-9563-1DE9A5815E04}"/>
    <dgm:cxn modelId="{AD486F81-7535-4F39-8103-2F79B7FB830B}" type="presOf" srcId="{6ED10075-0F40-4FE5-8E6B-9DEDDC5315FB}" destId="{8F93E119-10B7-448F-A8B4-AF6B107C2CD4}" srcOrd="0" destOrd="0" presId="urn:microsoft.com/office/officeart/2005/8/layout/hierarchy3"/>
    <dgm:cxn modelId="{8D2B04B3-4A5C-4C76-9C8E-AE253C8F27E7}" type="presOf" srcId="{27FA2D6A-A3B0-4974-B151-422024C64155}" destId="{8FD1DED3-D688-4080-B7AC-E76A4E5C4CEA}" srcOrd="0" destOrd="0" presId="urn:microsoft.com/office/officeart/2005/8/layout/hierarchy3"/>
    <dgm:cxn modelId="{6691FB71-D1A9-4E8E-9032-1307835A5FBE}" type="presParOf" srcId="{8FD1DED3-D688-4080-B7AC-E76A4E5C4CEA}" destId="{1EEF5D53-9903-4B76-9959-18C10F7FEE87}" srcOrd="0" destOrd="0" presId="urn:microsoft.com/office/officeart/2005/8/layout/hierarchy3"/>
    <dgm:cxn modelId="{26A608BB-ACCD-4848-B4D3-786EF05BAAA7}" type="presParOf" srcId="{1EEF5D53-9903-4B76-9959-18C10F7FEE87}" destId="{3D414C22-C025-4E0E-B2B1-054478797BA8}" srcOrd="0" destOrd="0" presId="urn:microsoft.com/office/officeart/2005/8/layout/hierarchy3"/>
    <dgm:cxn modelId="{14516AE2-CF11-4B79-89E6-5E3A7FD45AE7}" type="presParOf" srcId="{3D414C22-C025-4E0E-B2B1-054478797BA8}" destId="{AAC36413-1FBC-4658-A59E-A1F5708296D6}" srcOrd="0" destOrd="0" presId="urn:microsoft.com/office/officeart/2005/8/layout/hierarchy3"/>
    <dgm:cxn modelId="{C9B8E35F-4B6F-44FC-A86A-29D708E4C51E}" type="presParOf" srcId="{3D414C22-C025-4E0E-B2B1-054478797BA8}" destId="{4B5F7033-782A-48C8-8FBC-E88D5805F003}" srcOrd="1" destOrd="0" presId="urn:microsoft.com/office/officeart/2005/8/layout/hierarchy3"/>
    <dgm:cxn modelId="{76555776-1BE7-4C4A-BBBA-88C4AD75F74A}" type="presParOf" srcId="{1EEF5D53-9903-4B76-9959-18C10F7FEE87}" destId="{2E08B811-EBC0-44CA-8786-FF335F7B6C1B}" srcOrd="1" destOrd="0" presId="urn:microsoft.com/office/officeart/2005/8/layout/hierarchy3"/>
    <dgm:cxn modelId="{4DA0D4D9-B4CE-4A87-A61C-DBD27568C670}" type="presParOf" srcId="{2E08B811-EBC0-44CA-8786-FF335F7B6C1B}" destId="{BAC06D72-C10D-4056-86FC-6FE2A71E971E}" srcOrd="0" destOrd="0" presId="urn:microsoft.com/office/officeart/2005/8/layout/hierarchy3"/>
    <dgm:cxn modelId="{0023B647-EED4-493D-9FAA-B42794BB4495}" type="presParOf" srcId="{2E08B811-EBC0-44CA-8786-FF335F7B6C1B}" destId="{8F93E119-10B7-448F-A8B4-AF6B107C2CD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965636-C4C5-4772-9069-D04E98B13A85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7B591E9-0C9A-4CCD-AED4-476C8E7BC7AF}">
      <dgm:prSet custT="1"/>
      <dgm:spPr/>
      <dgm:t>
        <a:bodyPr/>
        <a:lstStyle/>
        <a:p>
          <a:pPr rtl="0"/>
          <a:r>
            <a:rPr lang="ru-RU" sz="1600" b="1" dirty="0" err="1" smtClean="0"/>
            <a:t>Сказкотерапия</a:t>
          </a:r>
          <a:r>
            <a:rPr lang="ru-RU" sz="1600" b="1" dirty="0" smtClean="0"/>
            <a:t> </a:t>
          </a:r>
        </a:p>
        <a:p>
          <a:pPr rtl="0"/>
          <a:r>
            <a:rPr lang="ru-RU" sz="1600" b="0" i="1" dirty="0" smtClean="0"/>
            <a:t>(Заяц-</a:t>
          </a:r>
          <a:r>
            <a:rPr lang="ru-RU" sz="1600" b="0" i="1" dirty="0" err="1" smtClean="0"/>
            <a:t>Коська</a:t>
          </a:r>
          <a:r>
            <a:rPr lang="ru-RU" sz="1600" b="0" i="1" dirty="0" smtClean="0"/>
            <a:t> и Родничок А. </a:t>
          </a:r>
          <a:r>
            <a:rPr lang="ru-RU" sz="1600" b="0" i="1" dirty="0" err="1" smtClean="0"/>
            <a:t>Грибачев</a:t>
          </a:r>
          <a:r>
            <a:rPr lang="ru-RU" sz="1600" b="0" i="1" dirty="0" smtClean="0"/>
            <a:t>) </a:t>
          </a:r>
          <a:r>
            <a:rPr lang="ru-RU" sz="1600" dirty="0" smtClean="0"/>
            <a:t>(сказки в увлекательной форме и доступными словами показывают детям окружающий мир, поступки и судьбы людей, помогают ребенку ощутить себя творцом и создателем);</a:t>
          </a:r>
          <a:endParaRPr lang="ru-RU" sz="1600" b="0" i="1" dirty="0"/>
        </a:p>
      </dgm:t>
    </dgm:pt>
    <dgm:pt modelId="{D52E1DB2-D445-4B8F-8E7E-DA58EA20CBA5}" type="parTrans" cxnId="{C921DE97-8D04-4121-B5B5-B6E8527879CC}">
      <dgm:prSet/>
      <dgm:spPr/>
      <dgm:t>
        <a:bodyPr/>
        <a:lstStyle/>
        <a:p>
          <a:endParaRPr lang="ru-RU"/>
        </a:p>
      </dgm:t>
    </dgm:pt>
    <dgm:pt modelId="{72C5E434-E83F-4C0E-AD85-A00EE907050A}" type="sibTrans" cxnId="{C921DE97-8D04-4121-B5B5-B6E8527879CC}">
      <dgm:prSet/>
      <dgm:spPr/>
      <dgm:t>
        <a:bodyPr/>
        <a:lstStyle/>
        <a:p>
          <a:endParaRPr lang="ru-RU"/>
        </a:p>
      </dgm:t>
    </dgm:pt>
    <dgm:pt modelId="{1D317954-BCEB-418C-92FC-7732136F34BD}">
      <dgm:prSet custT="1"/>
      <dgm:spPr/>
      <dgm:t>
        <a:bodyPr/>
        <a:lstStyle/>
        <a:p>
          <a:pPr rtl="0"/>
          <a:r>
            <a:rPr lang="ru-RU" sz="1600" b="1" dirty="0" err="1" smtClean="0"/>
            <a:t>Игротерапия</a:t>
          </a:r>
          <a:r>
            <a:rPr lang="ru-RU" sz="1600" b="1" dirty="0" smtClean="0"/>
            <a:t> </a:t>
          </a:r>
          <a:r>
            <a:rPr lang="ru-RU" sz="1600" dirty="0" smtClean="0"/>
            <a:t>(является  эффективным способом коррекции эмоциональных и поведенческих нарушений у детей).</a:t>
          </a:r>
          <a:endParaRPr lang="ru-RU" sz="1600" dirty="0"/>
        </a:p>
      </dgm:t>
    </dgm:pt>
    <dgm:pt modelId="{99FFF881-CBCA-40F8-B521-60284432F46C}" type="parTrans" cxnId="{DD38BE1B-4C89-4221-A19B-12D820097A3A}">
      <dgm:prSet/>
      <dgm:spPr/>
      <dgm:t>
        <a:bodyPr/>
        <a:lstStyle/>
        <a:p>
          <a:endParaRPr lang="ru-RU"/>
        </a:p>
      </dgm:t>
    </dgm:pt>
    <dgm:pt modelId="{04271129-5266-4F72-90FC-19F06F519517}" type="sibTrans" cxnId="{DD38BE1B-4C89-4221-A19B-12D820097A3A}">
      <dgm:prSet/>
      <dgm:spPr/>
      <dgm:t>
        <a:bodyPr/>
        <a:lstStyle/>
        <a:p>
          <a:endParaRPr lang="ru-RU"/>
        </a:p>
      </dgm:t>
    </dgm:pt>
    <dgm:pt modelId="{19799F93-490A-49F9-9CCE-46F8B70BEFA6}">
      <dgm:prSet custT="1"/>
      <dgm:spPr/>
      <dgm:t>
        <a:bodyPr/>
        <a:lstStyle/>
        <a:p>
          <a:r>
            <a:rPr lang="ru-RU" sz="1600" b="1" dirty="0" smtClean="0"/>
            <a:t>Эмпатия </a:t>
          </a:r>
          <a:r>
            <a:rPr lang="ru-RU" sz="1600" dirty="0" smtClean="0"/>
            <a:t>(учит детей представлять себя на месте другого человека).</a:t>
          </a:r>
          <a:endParaRPr lang="ru-RU" sz="1600" dirty="0"/>
        </a:p>
      </dgm:t>
    </dgm:pt>
    <dgm:pt modelId="{8D0C8FC6-9042-42D0-93BE-519A050B2E1D}" type="parTrans" cxnId="{BDF21F24-6BF1-4173-B5B1-2A16BDFFA05C}">
      <dgm:prSet/>
      <dgm:spPr/>
      <dgm:t>
        <a:bodyPr/>
        <a:lstStyle/>
        <a:p>
          <a:endParaRPr lang="ru-RU"/>
        </a:p>
      </dgm:t>
    </dgm:pt>
    <dgm:pt modelId="{70709F30-0D15-4556-9958-504BBFF54FEE}" type="sibTrans" cxnId="{BDF21F24-6BF1-4173-B5B1-2A16BDFFA05C}">
      <dgm:prSet/>
      <dgm:spPr/>
      <dgm:t>
        <a:bodyPr/>
        <a:lstStyle/>
        <a:p>
          <a:endParaRPr lang="ru-RU"/>
        </a:p>
      </dgm:t>
    </dgm:pt>
    <dgm:pt modelId="{0995409E-4880-4BF4-A0B6-E80C41F0D0BF}">
      <dgm:prSet custT="1"/>
      <dgm:spPr/>
      <dgm:t>
        <a:bodyPr/>
        <a:lstStyle/>
        <a:p>
          <a:r>
            <a:rPr lang="ru-RU" sz="1600" b="1" dirty="0" smtClean="0"/>
            <a:t>Анализ продуктов деятельности </a:t>
          </a:r>
          <a:r>
            <a:rPr lang="ru-RU" sz="1600" dirty="0" smtClean="0"/>
            <a:t>(способствует выяснению эмоционального состояния ребенка, его взаимоотношений с другими людьми).</a:t>
          </a:r>
          <a:endParaRPr lang="ru-RU" sz="1600" dirty="0"/>
        </a:p>
      </dgm:t>
    </dgm:pt>
    <dgm:pt modelId="{E3F348C4-8860-4065-BA72-F71A60C0377F}" type="parTrans" cxnId="{3B401C02-D72A-4C7B-A9C7-8346DBB07104}">
      <dgm:prSet/>
      <dgm:spPr/>
      <dgm:t>
        <a:bodyPr/>
        <a:lstStyle/>
        <a:p>
          <a:endParaRPr lang="ru-RU"/>
        </a:p>
      </dgm:t>
    </dgm:pt>
    <dgm:pt modelId="{00108217-A1B1-480F-84ED-E1086F039281}" type="sibTrans" cxnId="{3B401C02-D72A-4C7B-A9C7-8346DBB07104}">
      <dgm:prSet/>
      <dgm:spPr/>
      <dgm:t>
        <a:bodyPr/>
        <a:lstStyle/>
        <a:p>
          <a:endParaRPr lang="ru-RU"/>
        </a:p>
      </dgm:t>
    </dgm:pt>
    <dgm:pt modelId="{7B6B8321-1E00-40E1-97D8-0096BE76E680}">
      <dgm:prSet custT="1"/>
      <dgm:spPr/>
      <dgm:t>
        <a:bodyPr/>
        <a:lstStyle/>
        <a:p>
          <a:r>
            <a:rPr lang="ru-RU" sz="1600" b="1" dirty="0" smtClean="0"/>
            <a:t>Экспрессивный этюд </a:t>
          </a:r>
          <a:r>
            <a:rPr lang="ru-RU" sz="1600" dirty="0" smtClean="0"/>
            <a:t>(определяет развитие эмоционального интеллекта как составляющую социально-коммуникативного развития). </a:t>
          </a:r>
          <a:endParaRPr lang="ru-RU" sz="1600" dirty="0"/>
        </a:p>
      </dgm:t>
    </dgm:pt>
    <dgm:pt modelId="{22E99F32-5E0D-44B5-AB46-88BACF4E0352}" type="parTrans" cxnId="{FF94F773-EE8C-4E9B-8C5C-CD13C89AE07B}">
      <dgm:prSet/>
      <dgm:spPr/>
      <dgm:t>
        <a:bodyPr/>
        <a:lstStyle/>
        <a:p>
          <a:endParaRPr lang="ru-RU"/>
        </a:p>
      </dgm:t>
    </dgm:pt>
    <dgm:pt modelId="{F152ABD3-CC09-44D0-BD6E-8F1D8EF6E919}" type="sibTrans" cxnId="{FF94F773-EE8C-4E9B-8C5C-CD13C89AE07B}">
      <dgm:prSet/>
      <dgm:spPr/>
      <dgm:t>
        <a:bodyPr/>
        <a:lstStyle/>
        <a:p>
          <a:endParaRPr lang="ru-RU"/>
        </a:p>
      </dgm:t>
    </dgm:pt>
    <dgm:pt modelId="{C91C2BA0-BC17-4DDE-8A11-98E0B609D4E6}" type="pres">
      <dgm:prSet presAssocID="{9F965636-C4C5-4772-9069-D04E98B13A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6D3745-1F04-48C9-8ABF-E549567B0A4B}" type="pres">
      <dgm:prSet presAssocID="{97B591E9-0C9A-4CCD-AED4-476C8E7BC7AF}" presName="node" presStyleLbl="node1" presStyleIdx="0" presStyleCnt="5" custScaleX="116342" custScaleY="121518" custLinFactY="100000" custLinFactNeighborX="58229" custLinFactNeighborY="133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D1C748-1CBC-4458-B7AF-AD823B4D3E4F}" type="pres">
      <dgm:prSet presAssocID="{72C5E434-E83F-4C0E-AD85-A00EE907050A}" presName="sibTrans" presStyleCnt="0"/>
      <dgm:spPr/>
    </dgm:pt>
    <dgm:pt modelId="{D27334B7-BD27-42BA-A858-EC2054B75EBD}" type="pres">
      <dgm:prSet presAssocID="{1D317954-BCEB-418C-92FC-7732136F34BD}" presName="node" presStyleLbl="node1" presStyleIdx="1" presStyleCnt="5" custLinFactNeighborX="-8859" custLinFactNeighborY="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14E92-11F4-4FFB-B2AC-5228B7FC3E02}" type="pres">
      <dgm:prSet presAssocID="{04271129-5266-4F72-90FC-19F06F519517}" presName="sibTrans" presStyleCnt="0"/>
      <dgm:spPr/>
    </dgm:pt>
    <dgm:pt modelId="{0B0393DE-707D-45FF-A6B3-46FBAAD4FB2E}" type="pres">
      <dgm:prSet presAssocID="{19799F93-490A-49F9-9CCE-46F8B70BEFA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1B621-892B-47D0-B2F0-9B7E5E23710E}" type="pres">
      <dgm:prSet presAssocID="{70709F30-0D15-4556-9958-504BBFF54FEE}" presName="sibTrans" presStyleCnt="0"/>
      <dgm:spPr/>
    </dgm:pt>
    <dgm:pt modelId="{9318786E-8E6D-499A-9AB0-D76303FE2F7F}" type="pres">
      <dgm:prSet presAssocID="{0995409E-4880-4BF4-A0B6-E80C41F0D0B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039BDD-17B9-4B99-AE45-4A8BC5059DBF}" type="pres">
      <dgm:prSet presAssocID="{00108217-A1B1-480F-84ED-E1086F039281}" presName="sibTrans" presStyleCnt="0"/>
      <dgm:spPr/>
    </dgm:pt>
    <dgm:pt modelId="{1954D31A-2B44-40A6-8EE0-E701FD5F01F2}" type="pres">
      <dgm:prSet presAssocID="{7B6B8321-1E00-40E1-97D8-0096BE76E680}" presName="node" presStyleLbl="node1" presStyleIdx="4" presStyleCnt="5" custLinFactY="-100000" custLinFactNeighborX="-54321" custLinFactNeighborY="-143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4D9781-E115-4E9B-89CE-35236D071E86}" type="presOf" srcId="{1D317954-BCEB-418C-92FC-7732136F34BD}" destId="{D27334B7-BD27-42BA-A858-EC2054B75EBD}" srcOrd="0" destOrd="0" presId="urn:microsoft.com/office/officeart/2005/8/layout/default"/>
    <dgm:cxn modelId="{AE320BBC-5F94-4AF4-BDE2-5EADF6554BB8}" type="presOf" srcId="{19799F93-490A-49F9-9CCE-46F8B70BEFA6}" destId="{0B0393DE-707D-45FF-A6B3-46FBAAD4FB2E}" srcOrd="0" destOrd="0" presId="urn:microsoft.com/office/officeart/2005/8/layout/default"/>
    <dgm:cxn modelId="{08D38D1C-5D7F-4704-81E7-0D3D3353CAC7}" type="presOf" srcId="{9F965636-C4C5-4772-9069-D04E98B13A85}" destId="{C91C2BA0-BC17-4DDE-8A11-98E0B609D4E6}" srcOrd="0" destOrd="0" presId="urn:microsoft.com/office/officeart/2005/8/layout/default"/>
    <dgm:cxn modelId="{E6ABD401-1C02-4F62-8281-20FFC6493135}" type="presOf" srcId="{97B591E9-0C9A-4CCD-AED4-476C8E7BC7AF}" destId="{3F6D3745-1F04-48C9-8ABF-E549567B0A4B}" srcOrd="0" destOrd="0" presId="urn:microsoft.com/office/officeart/2005/8/layout/default"/>
    <dgm:cxn modelId="{C6373B29-3BD1-4280-B67C-CBB0DB0919F3}" type="presOf" srcId="{7B6B8321-1E00-40E1-97D8-0096BE76E680}" destId="{1954D31A-2B44-40A6-8EE0-E701FD5F01F2}" srcOrd="0" destOrd="0" presId="urn:microsoft.com/office/officeart/2005/8/layout/default"/>
    <dgm:cxn modelId="{FF94F773-EE8C-4E9B-8C5C-CD13C89AE07B}" srcId="{9F965636-C4C5-4772-9069-D04E98B13A85}" destId="{7B6B8321-1E00-40E1-97D8-0096BE76E680}" srcOrd="4" destOrd="0" parTransId="{22E99F32-5E0D-44B5-AB46-88BACF4E0352}" sibTransId="{F152ABD3-CC09-44D0-BD6E-8F1D8EF6E919}"/>
    <dgm:cxn modelId="{3B401C02-D72A-4C7B-A9C7-8346DBB07104}" srcId="{9F965636-C4C5-4772-9069-D04E98B13A85}" destId="{0995409E-4880-4BF4-A0B6-E80C41F0D0BF}" srcOrd="3" destOrd="0" parTransId="{E3F348C4-8860-4065-BA72-F71A60C0377F}" sibTransId="{00108217-A1B1-480F-84ED-E1086F039281}"/>
    <dgm:cxn modelId="{BDF21F24-6BF1-4173-B5B1-2A16BDFFA05C}" srcId="{9F965636-C4C5-4772-9069-D04E98B13A85}" destId="{19799F93-490A-49F9-9CCE-46F8B70BEFA6}" srcOrd="2" destOrd="0" parTransId="{8D0C8FC6-9042-42D0-93BE-519A050B2E1D}" sibTransId="{70709F30-0D15-4556-9958-504BBFF54FEE}"/>
    <dgm:cxn modelId="{8B106F63-42E9-4A93-AA03-407424DEA3DD}" type="presOf" srcId="{0995409E-4880-4BF4-A0B6-E80C41F0D0BF}" destId="{9318786E-8E6D-499A-9AB0-D76303FE2F7F}" srcOrd="0" destOrd="0" presId="urn:microsoft.com/office/officeart/2005/8/layout/default"/>
    <dgm:cxn modelId="{C921DE97-8D04-4121-B5B5-B6E8527879CC}" srcId="{9F965636-C4C5-4772-9069-D04E98B13A85}" destId="{97B591E9-0C9A-4CCD-AED4-476C8E7BC7AF}" srcOrd="0" destOrd="0" parTransId="{D52E1DB2-D445-4B8F-8E7E-DA58EA20CBA5}" sibTransId="{72C5E434-E83F-4C0E-AD85-A00EE907050A}"/>
    <dgm:cxn modelId="{DD38BE1B-4C89-4221-A19B-12D820097A3A}" srcId="{9F965636-C4C5-4772-9069-D04E98B13A85}" destId="{1D317954-BCEB-418C-92FC-7732136F34BD}" srcOrd="1" destOrd="0" parTransId="{99FFF881-CBCA-40F8-B521-60284432F46C}" sibTransId="{04271129-5266-4F72-90FC-19F06F519517}"/>
    <dgm:cxn modelId="{E3B4F87B-C2EE-45DC-B2F0-A8B3586DB3BC}" type="presParOf" srcId="{C91C2BA0-BC17-4DDE-8A11-98E0B609D4E6}" destId="{3F6D3745-1F04-48C9-8ABF-E549567B0A4B}" srcOrd="0" destOrd="0" presId="urn:microsoft.com/office/officeart/2005/8/layout/default"/>
    <dgm:cxn modelId="{002CE5BC-FBE9-4DDE-A31B-030BCB0B91B9}" type="presParOf" srcId="{C91C2BA0-BC17-4DDE-8A11-98E0B609D4E6}" destId="{98D1C748-1CBC-4458-B7AF-AD823B4D3E4F}" srcOrd="1" destOrd="0" presId="urn:microsoft.com/office/officeart/2005/8/layout/default"/>
    <dgm:cxn modelId="{0C4C1E9F-5EDA-401B-BCE1-598BFAB899B0}" type="presParOf" srcId="{C91C2BA0-BC17-4DDE-8A11-98E0B609D4E6}" destId="{D27334B7-BD27-42BA-A858-EC2054B75EBD}" srcOrd="2" destOrd="0" presId="urn:microsoft.com/office/officeart/2005/8/layout/default"/>
    <dgm:cxn modelId="{5B50EEE0-381B-4800-855E-DA6E4954FF30}" type="presParOf" srcId="{C91C2BA0-BC17-4DDE-8A11-98E0B609D4E6}" destId="{CE314E92-11F4-4FFB-B2AC-5228B7FC3E02}" srcOrd="3" destOrd="0" presId="urn:microsoft.com/office/officeart/2005/8/layout/default"/>
    <dgm:cxn modelId="{66E4D6AD-3211-4765-ACE4-61868F783C75}" type="presParOf" srcId="{C91C2BA0-BC17-4DDE-8A11-98E0B609D4E6}" destId="{0B0393DE-707D-45FF-A6B3-46FBAAD4FB2E}" srcOrd="4" destOrd="0" presId="urn:microsoft.com/office/officeart/2005/8/layout/default"/>
    <dgm:cxn modelId="{325DF144-7845-445F-BE76-DD119645F166}" type="presParOf" srcId="{C91C2BA0-BC17-4DDE-8A11-98E0B609D4E6}" destId="{C3C1B621-892B-47D0-B2F0-9B7E5E23710E}" srcOrd="5" destOrd="0" presId="urn:microsoft.com/office/officeart/2005/8/layout/default"/>
    <dgm:cxn modelId="{1772B42D-682F-4757-82ED-046417E293C2}" type="presParOf" srcId="{C91C2BA0-BC17-4DDE-8A11-98E0B609D4E6}" destId="{9318786E-8E6D-499A-9AB0-D76303FE2F7F}" srcOrd="6" destOrd="0" presId="urn:microsoft.com/office/officeart/2005/8/layout/default"/>
    <dgm:cxn modelId="{886C87FE-A470-41F6-9EDB-C5FC7441152B}" type="presParOf" srcId="{C91C2BA0-BC17-4DDE-8A11-98E0B609D4E6}" destId="{24039BDD-17B9-4B99-AE45-4A8BC5059DBF}" srcOrd="7" destOrd="0" presId="urn:microsoft.com/office/officeart/2005/8/layout/default"/>
    <dgm:cxn modelId="{A29E4720-9312-4519-BC8B-91EC9277B1C3}" type="presParOf" srcId="{C91C2BA0-BC17-4DDE-8A11-98E0B609D4E6}" destId="{1954D31A-2B44-40A6-8EE0-E701FD5F01F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764F17-406B-4507-AB0F-BDA10224990E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E95AD1F-A075-4736-91C4-5723D89207FF}">
      <dgm:prSet/>
      <dgm:spPr/>
      <dgm:t>
        <a:bodyPr/>
        <a:lstStyle/>
        <a:p>
          <a:pPr rtl="0"/>
          <a:r>
            <a:rPr lang="ru-RU" dirty="0" smtClean="0"/>
            <a:t>Вводное занятие «Мир эмоций». </a:t>
          </a:r>
          <a:endParaRPr lang="ru-RU" dirty="0"/>
        </a:p>
      </dgm:t>
    </dgm:pt>
    <dgm:pt modelId="{AA9C2A4A-24C5-4648-9E1B-676FD6056743}" type="parTrans" cxnId="{F5FDDB61-D700-4BDC-99A9-ED2D5AAB66DD}">
      <dgm:prSet/>
      <dgm:spPr/>
      <dgm:t>
        <a:bodyPr/>
        <a:lstStyle/>
        <a:p>
          <a:endParaRPr lang="ru-RU"/>
        </a:p>
      </dgm:t>
    </dgm:pt>
    <dgm:pt modelId="{6A4CA7C1-9D04-46EB-BD43-58200A2E2589}" type="sibTrans" cxnId="{F5FDDB61-D700-4BDC-99A9-ED2D5AAB66DD}">
      <dgm:prSet/>
      <dgm:spPr/>
      <dgm:t>
        <a:bodyPr/>
        <a:lstStyle/>
        <a:p>
          <a:endParaRPr lang="ru-RU"/>
        </a:p>
      </dgm:t>
    </dgm:pt>
    <dgm:pt modelId="{66627DAB-8820-4C7E-B36B-5CEB8A174ED9}">
      <dgm:prSet/>
      <dgm:spPr/>
      <dgm:t>
        <a:bodyPr/>
        <a:lstStyle/>
        <a:p>
          <a:pPr rtl="0"/>
          <a:r>
            <a:rPr lang="ru-RU" smtClean="0"/>
            <a:t>Подбор методической литературы по данной теме;</a:t>
          </a:r>
          <a:endParaRPr lang="ru-RU"/>
        </a:p>
      </dgm:t>
    </dgm:pt>
    <dgm:pt modelId="{BC771114-B8B4-4429-B42C-E7D219ACF592}" type="parTrans" cxnId="{F55B3608-2C1B-47A0-B007-6FF21EE70246}">
      <dgm:prSet/>
      <dgm:spPr/>
      <dgm:t>
        <a:bodyPr/>
        <a:lstStyle/>
        <a:p>
          <a:endParaRPr lang="ru-RU"/>
        </a:p>
      </dgm:t>
    </dgm:pt>
    <dgm:pt modelId="{385F0225-20F2-4256-AD48-72D71AC28CCA}" type="sibTrans" cxnId="{F55B3608-2C1B-47A0-B007-6FF21EE70246}">
      <dgm:prSet/>
      <dgm:spPr/>
      <dgm:t>
        <a:bodyPr/>
        <a:lstStyle/>
        <a:p>
          <a:endParaRPr lang="ru-RU"/>
        </a:p>
      </dgm:t>
    </dgm:pt>
    <dgm:pt modelId="{7CD0749D-562D-4BE9-9227-00FA4C596D39}">
      <dgm:prSet/>
      <dgm:spPr/>
      <dgm:t>
        <a:bodyPr/>
        <a:lstStyle/>
        <a:p>
          <a:pPr rtl="0"/>
          <a:r>
            <a:rPr lang="ru-RU" smtClean="0"/>
            <a:t>разработка конспекта НОД;</a:t>
          </a:r>
          <a:endParaRPr lang="ru-RU"/>
        </a:p>
      </dgm:t>
    </dgm:pt>
    <dgm:pt modelId="{C28E578D-EBFB-4D8C-B166-56D95C66A21A}" type="parTrans" cxnId="{F84A3608-E98C-46CF-816F-AA7975ABD2C4}">
      <dgm:prSet/>
      <dgm:spPr/>
      <dgm:t>
        <a:bodyPr/>
        <a:lstStyle/>
        <a:p>
          <a:endParaRPr lang="ru-RU"/>
        </a:p>
      </dgm:t>
    </dgm:pt>
    <dgm:pt modelId="{EAE63FDA-3AAA-469B-A121-6BA84124332F}" type="sibTrans" cxnId="{F84A3608-E98C-46CF-816F-AA7975ABD2C4}">
      <dgm:prSet/>
      <dgm:spPr/>
      <dgm:t>
        <a:bodyPr/>
        <a:lstStyle/>
        <a:p>
          <a:endParaRPr lang="ru-RU"/>
        </a:p>
      </dgm:t>
    </dgm:pt>
    <dgm:pt modelId="{94DB1C37-5060-4929-AAC9-C6D5D01C2D5E}">
      <dgm:prSet/>
      <dgm:spPr/>
      <dgm:t>
        <a:bodyPr/>
        <a:lstStyle/>
        <a:p>
          <a:pPr rtl="0"/>
          <a:r>
            <a:rPr lang="ru-RU" dirty="0" smtClean="0"/>
            <a:t>Подбор дидактических, подвижных игр, сказки, мини-этюдов по теме, релаксаций. Подбор наглядного материала.</a:t>
          </a:r>
          <a:endParaRPr lang="ru-RU" dirty="0"/>
        </a:p>
      </dgm:t>
    </dgm:pt>
    <dgm:pt modelId="{3C748C5A-13B8-45A2-A454-2690485DB194}" type="parTrans" cxnId="{D100A4D5-3CCE-4984-A7DB-F16121279109}">
      <dgm:prSet/>
      <dgm:spPr/>
      <dgm:t>
        <a:bodyPr/>
        <a:lstStyle/>
        <a:p>
          <a:endParaRPr lang="ru-RU"/>
        </a:p>
      </dgm:t>
    </dgm:pt>
    <dgm:pt modelId="{89FDC913-2DE5-4E70-8A8A-D838446826F0}" type="sibTrans" cxnId="{D100A4D5-3CCE-4984-A7DB-F16121279109}">
      <dgm:prSet/>
      <dgm:spPr/>
      <dgm:t>
        <a:bodyPr/>
        <a:lstStyle/>
        <a:p>
          <a:endParaRPr lang="ru-RU"/>
        </a:p>
      </dgm:t>
    </dgm:pt>
    <dgm:pt modelId="{97EB6506-1E62-467D-BF95-D9EB528B84AF}">
      <dgm:prSet/>
      <dgm:spPr/>
      <dgm:t>
        <a:bodyPr/>
        <a:lstStyle/>
        <a:p>
          <a:pPr rtl="0"/>
          <a:r>
            <a:rPr lang="ru-RU" smtClean="0"/>
            <a:t>Приготовление материалов для наглядного отожествления эмоций. </a:t>
          </a:r>
          <a:endParaRPr lang="ru-RU"/>
        </a:p>
      </dgm:t>
    </dgm:pt>
    <dgm:pt modelId="{E0C41708-B7A2-4553-BF2F-ABA0F0205A50}" type="parTrans" cxnId="{F2D70DEA-6B72-4E2B-8B63-F16750CFFA64}">
      <dgm:prSet/>
      <dgm:spPr/>
      <dgm:t>
        <a:bodyPr/>
        <a:lstStyle/>
        <a:p>
          <a:endParaRPr lang="ru-RU"/>
        </a:p>
      </dgm:t>
    </dgm:pt>
    <dgm:pt modelId="{0CC82E42-D472-48D0-8370-428B70A58AAA}" type="sibTrans" cxnId="{F2D70DEA-6B72-4E2B-8B63-F16750CFFA64}">
      <dgm:prSet/>
      <dgm:spPr/>
      <dgm:t>
        <a:bodyPr/>
        <a:lstStyle/>
        <a:p>
          <a:endParaRPr lang="ru-RU"/>
        </a:p>
      </dgm:t>
    </dgm:pt>
    <dgm:pt modelId="{0718816C-F6C1-4003-AB60-F6313BD014FA}">
      <dgm:prSet/>
      <dgm:spPr/>
      <dgm:t>
        <a:bodyPr/>
        <a:lstStyle/>
        <a:p>
          <a:pPr rtl="0"/>
          <a:r>
            <a:rPr lang="ru-RU" smtClean="0"/>
            <a:t>Подбор аудиозаписей по теме.</a:t>
          </a:r>
          <a:endParaRPr lang="ru-RU"/>
        </a:p>
      </dgm:t>
    </dgm:pt>
    <dgm:pt modelId="{9CF251F3-0B51-4E0A-87D4-5E20D1330529}" type="parTrans" cxnId="{9ED9170C-4D97-42B1-9682-AAFCC790133D}">
      <dgm:prSet/>
      <dgm:spPr/>
      <dgm:t>
        <a:bodyPr/>
        <a:lstStyle/>
        <a:p>
          <a:endParaRPr lang="ru-RU"/>
        </a:p>
      </dgm:t>
    </dgm:pt>
    <dgm:pt modelId="{E6B48F27-98BC-42DD-8C7B-41EFABB08639}" type="sibTrans" cxnId="{9ED9170C-4D97-42B1-9682-AAFCC790133D}">
      <dgm:prSet/>
      <dgm:spPr/>
      <dgm:t>
        <a:bodyPr/>
        <a:lstStyle/>
        <a:p>
          <a:endParaRPr lang="ru-RU"/>
        </a:p>
      </dgm:t>
    </dgm:pt>
    <dgm:pt modelId="{F39FD8F8-F4B1-4126-8268-F6E7A3794902}" type="pres">
      <dgm:prSet presAssocID="{6C764F17-406B-4507-AB0F-BDA10224990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74D0A9-02BC-42AA-8A75-9A9BE30DA577}" type="pres">
      <dgm:prSet presAssocID="{0E95AD1F-A075-4736-91C4-5723D89207F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E0604-65DA-4420-B239-197269E21208}" type="pres">
      <dgm:prSet presAssocID="{6A4CA7C1-9D04-46EB-BD43-58200A2E2589}" presName="sibTrans" presStyleCnt="0"/>
      <dgm:spPr/>
      <dgm:t>
        <a:bodyPr/>
        <a:lstStyle/>
        <a:p>
          <a:endParaRPr lang="ru-RU"/>
        </a:p>
      </dgm:t>
    </dgm:pt>
    <dgm:pt modelId="{7D1E8466-F6E3-4EF7-A2CA-3B4B24A2163F}" type="pres">
      <dgm:prSet presAssocID="{66627DAB-8820-4C7E-B36B-5CEB8A174E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10117-672E-4549-861C-B65B8383F321}" type="pres">
      <dgm:prSet presAssocID="{385F0225-20F2-4256-AD48-72D71AC28CCA}" presName="sibTrans" presStyleCnt="0"/>
      <dgm:spPr/>
      <dgm:t>
        <a:bodyPr/>
        <a:lstStyle/>
        <a:p>
          <a:endParaRPr lang="ru-RU"/>
        </a:p>
      </dgm:t>
    </dgm:pt>
    <dgm:pt modelId="{FE0C9EA0-4958-4B57-9C77-ACDA5F3CB163}" type="pres">
      <dgm:prSet presAssocID="{7CD0749D-562D-4BE9-9227-00FA4C596D3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D9588-F923-48DB-85BB-E0E7083FBC88}" type="pres">
      <dgm:prSet presAssocID="{EAE63FDA-3AAA-469B-A121-6BA84124332F}" presName="sibTrans" presStyleCnt="0"/>
      <dgm:spPr/>
      <dgm:t>
        <a:bodyPr/>
        <a:lstStyle/>
        <a:p>
          <a:endParaRPr lang="ru-RU"/>
        </a:p>
      </dgm:t>
    </dgm:pt>
    <dgm:pt modelId="{C4C2ED74-26E8-489A-B00A-784DAB8EA0DF}" type="pres">
      <dgm:prSet presAssocID="{94DB1C37-5060-4929-AAC9-C6D5D01C2D5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17685-8A94-478E-8106-A3E9BFEAE16A}" type="pres">
      <dgm:prSet presAssocID="{89FDC913-2DE5-4E70-8A8A-D838446826F0}" presName="sibTrans" presStyleCnt="0"/>
      <dgm:spPr/>
      <dgm:t>
        <a:bodyPr/>
        <a:lstStyle/>
        <a:p>
          <a:endParaRPr lang="ru-RU"/>
        </a:p>
      </dgm:t>
    </dgm:pt>
    <dgm:pt modelId="{5FF5234B-E880-49FD-9751-1EAC753DAA04}" type="pres">
      <dgm:prSet presAssocID="{97EB6506-1E62-467D-BF95-D9EB528B84A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95E24-4961-4073-B01C-DB28B9CE2408}" type="pres">
      <dgm:prSet presAssocID="{0CC82E42-D472-48D0-8370-428B70A58AAA}" presName="sibTrans" presStyleCnt="0"/>
      <dgm:spPr/>
      <dgm:t>
        <a:bodyPr/>
        <a:lstStyle/>
        <a:p>
          <a:endParaRPr lang="ru-RU"/>
        </a:p>
      </dgm:t>
    </dgm:pt>
    <dgm:pt modelId="{F88F3F8B-E26E-4383-A599-0807D558C895}" type="pres">
      <dgm:prSet presAssocID="{0718816C-F6C1-4003-AB60-F6313BD014F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941852-7A3A-43BB-9FDA-6086221B1D20}" type="presOf" srcId="{66627DAB-8820-4C7E-B36B-5CEB8A174ED9}" destId="{7D1E8466-F6E3-4EF7-A2CA-3B4B24A2163F}" srcOrd="0" destOrd="0" presId="urn:microsoft.com/office/officeart/2005/8/layout/default"/>
    <dgm:cxn modelId="{9ED9170C-4D97-42B1-9682-AAFCC790133D}" srcId="{6C764F17-406B-4507-AB0F-BDA10224990E}" destId="{0718816C-F6C1-4003-AB60-F6313BD014FA}" srcOrd="5" destOrd="0" parTransId="{9CF251F3-0B51-4E0A-87D4-5E20D1330529}" sibTransId="{E6B48F27-98BC-42DD-8C7B-41EFABB08639}"/>
    <dgm:cxn modelId="{F5FDDB61-D700-4BDC-99A9-ED2D5AAB66DD}" srcId="{6C764F17-406B-4507-AB0F-BDA10224990E}" destId="{0E95AD1F-A075-4736-91C4-5723D89207FF}" srcOrd="0" destOrd="0" parTransId="{AA9C2A4A-24C5-4648-9E1B-676FD6056743}" sibTransId="{6A4CA7C1-9D04-46EB-BD43-58200A2E2589}"/>
    <dgm:cxn modelId="{4388D050-0F31-405E-A559-63D3882E90F9}" type="presOf" srcId="{0718816C-F6C1-4003-AB60-F6313BD014FA}" destId="{F88F3F8B-E26E-4383-A599-0807D558C895}" srcOrd="0" destOrd="0" presId="urn:microsoft.com/office/officeart/2005/8/layout/default"/>
    <dgm:cxn modelId="{F84A3608-E98C-46CF-816F-AA7975ABD2C4}" srcId="{6C764F17-406B-4507-AB0F-BDA10224990E}" destId="{7CD0749D-562D-4BE9-9227-00FA4C596D39}" srcOrd="2" destOrd="0" parTransId="{C28E578D-EBFB-4D8C-B166-56D95C66A21A}" sibTransId="{EAE63FDA-3AAA-469B-A121-6BA84124332F}"/>
    <dgm:cxn modelId="{8B42AF0D-E597-4F1D-B106-A4DD5B091440}" type="presOf" srcId="{97EB6506-1E62-467D-BF95-D9EB528B84AF}" destId="{5FF5234B-E880-49FD-9751-1EAC753DAA04}" srcOrd="0" destOrd="0" presId="urn:microsoft.com/office/officeart/2005/8/layout/default"/>
    <dgm:cxn modelId="{D100A4D5-3CCE-4984-A7DB-F16121279109}" srcId="{6C764F17-406B-4507-AB0F-BDA10224990E}" destId="{94DB1C37-5060-4929-AAC9-C6D5D01C2D5E}" srcOrd="3" destOrd="0" parTransId="{3C748C5A-13B8-45A2-A454-2690485DB194}" sibTransId="{89FDC913-2DE5-4E70-8A8A-D838446826F0}"/>
    <dgm:cxn modelId="{0653CB0F-41EB-4E10-96C9-F532D3151D48}" type="presOf" srcId="{6C764F17-406B-4507-AB0F-BDA10224990E}" destId="{F39FD8F8-F4B1-4126-8268-F6E7A3794902}" srcOrd="0" destOrd="0" presId="urn:microsoft.com/office/officeart/2005/8/layout/default"/>
    <dgm:cxn modelId="{3BFB6DB6-A5F2-47EF-B90E-49424D324F4E}" type="presOf" srcId="{7CD0749D-562D-4BE9-9227-00FA4C596D39}" destId="{FE0C9EA0-4958-4B57-9C77-ACDA5F3CB163}" srcOrd="0" destOrd="0" presId="urn:microsoft.com/office/officeart/2005/8/layout/default"/>
    <dgm:cxn modelId="{F55B3608-2C1B-47A0-B007-6FF21EE70246}" srcId="{6C764F17-406B-4507-AB0F-BDA10224990E}" destId="{66627DAB-8820-4C7E-B36B-5CEB8A174ED9}" srcOrd="1" destOrd="0" parTransId="{BC771114-B8B4-4429-B42C-E7D219ACF592}" sibTransId="{385F0225-20F2-4256-AD48-72D71AC28CCA}"/>
    <dgm:cxn modelId="{E48AE5FC-6DB4-4415-91D7-0CBE2F3EE7ED}" type="presOf" srcId="{94DB1C37-5060-4929-AAC9-C6D5D01C2D5E}" destId="{C4C2ED74-26E8-489A-B00A-784DAB8EA0DF}" srcOrd="0" destOrd="0" presId="urn:microsoft.com/office/officeart/2005/8/layout/default"/>
    <dgm:cxn modelId="{5EFCC500-42BD-48BD-9F75-7CFD250B56A6}" type="presOf" srcId="{0E95AD1F-A075-4736-91C4-5723D89207FF}" destId="{CD74D0A9-02BC-42AA-8A75-9A9BE30DA577}" srcOrd="0" destOrd="0" presId="urn:microsoft.com/office/officeart/2005/8/layout/default"/>
    <dgm:cxn modelId="{F2D70DEA-6B72-4E2B-8B63-F16750CFFA64}" srcId="{6C764F17-406B-4507-AB0F-BDA10224990E}" destId="{97EB6506-1E62-467D-BF95-D9EB528B84AF}" srcOrd="4" destOrd="0" parTransId="{E0C41708-B7A2-4553-BF2F-ABA0F0205A50}" sibTransId="{0CC82E42-D472-48D0-8370-428B70A58AAA}"/>
    <dgm:cxn modelId="{713E6509-D213-44D2-BE4C-89C2815F3820}" type="presParOf" srcId="{F39FD8F8-F4B1-4126-8268-F6E7A3794902}" destId="{CD74D0A9-02BC-42AA-8A75-9A9BE30DA577}" srcOrd="0" destOrd="0" presId="urn:microsoft.com/office/officeart/2005/8/layout/default"/>
    <dgm:cxn modelId="{05F7086B-C74A-473F-B82A-8148734AB939}" type="presParOf" srcId="{F39FD8F8-F4B1-4126-8268-F6E7A3794902}" destId="{CA3E0604-65DA-4420-B239-197269E21208}" srcOrd="1" destOrd="0" presId="urn:microsoft.com/office/officeart/2005/8/layout/default"/>
    <dgm:cxn modelId="{D23D234E-7952-4DC7-8427-3D0DC662D370}" type="presParOf" srcId="{F39FD8F8-F4B1-4126-8268-F6E7A3794902}" destId="{7D1E8466-F6E3-4EF7-A2CA-3B4B24A2163F}" srcOrd="2" destOrd="0" presId="urn:microsoft.com/office/officeart/2005/8/layout/default"/>
    <dgm:cxn modelId="{F6EB8FDD-5237-4D41-A22B-4369766A630F}" type="presParOf" srcId="{F39FD8F8-F4B1-4126-8268-F6E7A3794902}" destId="{B6810117-672E-4549-861C-B65B8383F321}" srcOrd="3" destOrd="0" presId="urn:microsoft.com/office/officeart/2005/8/layout/default"/>
    <dgm:cxn modelId="{E27E60D1-38AC-4E06-A6D2-B8CE00B7B9C0}" type="presParOf" srcId="{F39FD8F8-F4B1-4126-8268-F6E7A3794902}" destId="{FE0C9EA0-4958-4B57-9C77-ACDA5F3CB163}" srcOrd="4" destOrd="0" presId="urn:microsoft.com/office/officeart/2005/8/layout/default"/>
    <dgm:cxn modelId="{B7DB9022-5B76-40AC-83F6-611B1D5A6AFF}" type="presParOf" srcId="{F39FD8F8-F4B1-4126-8268-F6E7A3794902}" destId="{EC7D9588-F923-48DB-85BB-E0E7083FBC88}" srcOrd="5" destOrd="0" presId="urn:microsoft.com/office/officeart/2005/8/layout/default"/>
    <dgm:cxn modelId="{9285126E-ED54-41E2-B33C-2FC6DDE1C5DF}" type="presParOf" srcId="{F39FD8F8-F4B1-4126-8268-F6E7A3794902}" destId="{C4C2ED74-26E8-489A-B00A-784DAB8EA0DF}" srcOrd="6" destOrd="0" presId="urn:microsoft.com/office/officeart/2005/8/layout/default"/>
    <dgm:cxn modelId="{E838C92E-DBD2-4DB5-820A-169F438132A5}" type="presParOf" srcId="{F39FD8F8-F4B1-4126-8268-F6E7A3794902}" destId="{54D17685-8A94-478E-8106-A3E9BFEAE16A}" srcOrd="7" destOrd="0" presId="urn:microsoft.com/office/officeart/2005/8/layout/default"/>
    <dgm:cxn modelId="{D629E5B4-2878-42E2-B0A9-6D87ECA4D23C}" type="presParOf" srcId="{F39FD8F8-F4B1-4126-8268-F6E7A3794902}" destId="{5FF5234B-E880-49FD-9751-1EAC753DAA04}" srcOrd="8" destOrd="0" presId="urn:microsoft.com/office/officeart/2005/8/layout/default"/>
    <dgm:cxn modelId="{7B5235EA-1DA8-4212-8B2B-2D18F55FF4D2}" type="presParOf" srcId="{F39FD8F8-F4B1-4126-8268-F6E7A3794902}" destId="{5C195E24-4961-4073-B01C-DB28B9CE2408}" srcOrd="9" destOrd="0" presId="urn:microsoft.com/office/officeart/2005/8/layout/default"/>
    <dgm:cxn modelId="{62FBA007-7E18-4801-838F-F1DE75E24023}" type="presParOf" srcId="{F39FD8F8-F4B1-4126-8268-F6E7A3794902}" destId="{F88F3F8B-E26E-4383-A599-0807D558C89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B813829-21C2-47FD-9112-51A81BFC3D24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C1E347E-70F6-4C5A-8EB3-84701012CDF5}">
      <dgm:prSet/>
      <dgm:spPr/>
      <dgm:t>
        <a:bodyPr/>
        <a:lstStyle/>
        <a:p>
          <a:pPr rtl="0"/>
          <a:r>
            <a:rPr lang="ru-RU" dirty="0" smtClean="0"/>
            <a:t>НОД.</a:t>
          </a:r>
          <a:endParaRPr lang="ru-RU" dirty="0"/>
        </a:p>
      </dgm:t>
    </dgm:pt>
    <dgm:pt modelId="{8EBF5205-3A7A-4F3F-9C61-D4C8B376D384}" type="parTrans" cxnId="{492DFF0B-A694-4308-9640-68DBE02AF634}">
      <dgm:prSet/>
      <dgm:spPr/>
      <dgm:t>
        <a:bodyPr/>
        <a:lstStyle/>
        <a:p>
          <a:endParaRPr lang="ru-RU"/>
        </a:p>
      </dgm:t>
    </dgm:pt>
    <dgm:pt modelId="{1A797926-EC06-43A1-B038-B0AA808D54B3}" type="sibTrans" cxnId="{492DFF0B-A694-4308-9640-68DBE02AF634}">
      <dgm:prSet/>
      <dgm:spPr/>
      <dgm:t>
        <a:bodyPr/>
        <a:lstStyle/>
        <a:p>
          <a:endParaRPr lang="ru-RU"/>
        </a:p>
      </dgm:t>
    </dgm:pt>
    <dgm:pt modelId="{4011C7F2-5873-479A-AAD7-5D73847DA4D3}">
      <dgm:prSet/>
      <dgm:spPr/>
      <dgm:t>
        <a:bodyPr/>
        <a:lstStyle/>
        <a:p>
          <a:pPr rtl="0"/>
          <a:r>
            <a:rPr lang="ru-RU" dirty="0" smtClean="0"/>
            <a:t>Беседы.</a:t>
          </a:r>
          <a:endParaRPr lang="ru-RU" dirty="0"/>
        </a:p>
      </dgm:t>
    </dgm:pt>
    <dgm:pt modelId="{F68F7782-C167-476E-9FC5-68E99C407141}" type="parTrans" cxnId="{EF902533-3E2C-42EA-BD7C-2EBBFD9A70E8}">
      <dgm:prSet/>
      <dgm:spPr/>
      <dgm:t>
        <a:bodyPr/>
        <a:lstStyle/>
        <a:p>
          <a:endParaRPr lang="ru-RU"/>
        </a:p>
      </dgm:t>
    </dgm:pt>
    <dgm:pt modelId="{1B02F7A7-9A63-4E6C-9812-0DB22D5342FD}" type="sibTrans" cxnId="{EF902533-3E2C-42EA-BD7C-2EBBFD9A70E8}">
      <dgm:prSet/>
      <dgm:spPr/>
      <dgm:t>
        <a:bodyPr/>
        <a:lstStyle/>
        <a:p>
          <a:endParaRPr lang="ru-RU"/>
        </a:p>
      </dgm:t>
    </dgm:pt>
    <dgm:pt modelId="{C60F6F85-E351-4F23-B919-E9CD2DB08BB6}">
      <dgm:prSet/>
      <dgm:spPr/>
      <dgm:t>
        <a:bodyPr/>
        <a:lstStyle/>
        <a:p>
          <a:pPr rtl="0"/>
          <a:r>
            <a:rPr lang="ru-RU" dirty="0" smtClean="0"/>
            <a:t>дидактические игры, игры с правилами, игры и упражнения на снятие негативного состояния, игры на обучение детей представлять себя на месте другого человека (эмпатия).</a:t>
          </a:r>
          <a:endParaRPr lang="ru-RU" dirty="0"/>
        </a:p>
      </dgm:t>
    </dgm:pt>
    <dgm:pt modelId="{54CC38AE-C01D-4177-BA08-9C923A800D2E}" type="parTrans" cxnId="{A6E5C240-1F6B-4D8C-B474-1A228666BB50}">
      <dgm:prSet/>
      <dgm:spPr/>
      <dgm:t>
        <a:bodyPr/>
        <a:lstStyle/>
        <a:p>
          <a:endParaRPr lang="ru-RU"/>
        </a:p>
      </dgm:t>
    </dgm:pt>
    <dgm:pt modelId="{B57A635B-7598-419F-B43A-6884A4B7643D}" type="sibTrans" cxnId="{A6E5C240-1F6B-4D8C-B474-1A228666BB50}">
      <dgm:prSet/>
      <dgm:spPr/>
      <dgm:t>
        <a:bodyPr/>
        <a:lstStyle/>
        <a:p>
          <a:endParaRPr lang="ru-RU"/>
        </a:p>
      </dgm:t>
    </dgm:pt>
    <dgm:pt modelId="{EE842E59-67EE-46BA-BFE8-6CA12A3B0C75}">
      <dgm:prSet/>
      <dgm:spPr/>
      <dgm:t>
        <a:bodyPr/>
        <a:lstStyle/>
        <a:p>
          <a:pPr rtl="0"/>
          <a:r>
            <a:rPr lang="ru-RU" dirty="0" smtClean="0"/>
            <a:t>Рисование «Родничка».</a:t>
          </a:r>
          <a:endParaRPr lang="ru-RU" dirty="0"/>
        </a:p>
      </dgm:t>
    </dgm:pt>
    <dgm:pt modelId="{1763C62E-F913-4ADB-AF28-AD4F44E3C96C}" type="parTrans" cxnId="{45927065-13AA-4A46-B212-80AB1329B606}">
      <dgm:prSet/>
      <dgm:spPr/>
      <dgm:t>
        <a:bodyPr/>
        <a:lstStyle/>
        <a:p>
          <a:endParaRPr lang="ru-RU"/>
        </a:p>
      </dgm:t>
    </dgm:pt>
    <dgm:pt modelId="{82456CFB-C9C3-4651-B172-5D6C27609214}" type="sibTrans" cxnId="{45927065-13AA-4A46-B212-80AB1329B606}">
      <dgm:prSet/>
      <dgm:spPr/>
      <dgm:t>
        <a:bodyPr/>
        <a:lstStyle/>
        <a:p>
          <a:endParaRPr lang="ru-RU"/>
        </a:p>
      </dgm:t>
    </dgm:pt>
    <dgm:pt modelId="{39E181C8-76FE-4181-AE35-B0CD15B6CD4B}">
      <dgm:prSet/>
      <dgm:spPr/>
      <dgm:t>
        <a:bodyPr/>
        <a:lstStyle/>
        <a:p>
          <a:pPr rtl="0"/>
          <a:r>
            <a:rPr lang="ru-RU" dirty="0" smtClean="0"/>
            <a:t>Семейная мягкая школа как  элемент комплексного взаимодействия с родителей и детьми.</a:t>
          </a:r>
          <a:endParaRPr lang="ru-RU" dirty="0"/>
        </a:p>
      </dgm:t>
    </dgm:pt>
    <dgm:pt modelId="{F5658ECF-0B6D-49E0-945F-396E9186BD57}" type="parTrans" cxnId="{DAD326CA-22B5-4D92-8780-3A0CD9ABE0D5}">
      <dgm:prSet/>
      <dgm:spPr/>
      <dgm:t>
        <a:bodyPr/>
        <a:lstStyle/>
        <a:p>
          <a:endParaRPr lang="ru-RU"/>
        </a:p>
      </dgm:t>
    </dgm:pt>
    <dgm:pt modelId="{3909BE9C-50FC-4EE6-84B1-5D3DE3C021CB}" type="sibTrans" cxnId="{DAD326CA-22B5-4D92-8780-3A0CD9ABE0D5}">
      <dgm:prSet/>
      <dgm:spPr/>
      <dgm:t>
        <a:bodyPr/>
        <a:lstStyle/>
        <a:p>
          <a:endParaRPr lang="ru-RU"/>
        </a:p>
      </dgm:t>
    </dgm:pt>
    <dgm:pt modelId="{A1B48841-26BD-4872-B66A-47FECF6D39B5}" type="pres">
      <dgm:prSet presAssocID="{6B813829-21C2-47FD-9112-51A81BFC3D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B011C7-E25F-493E-8316-46A26D4AD03C}" type="pres">
      <dgm:prSet presAssocID="{DC1E347E-70F6-4C5A-8EB3-84701012CDF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E2AE78-7FC3-4BF8-B84E-B76712E9CB0A}" type="pres">
      <dgm:prSet presAssocID="{1A797926-EC06-43A1-B038-B0AA808D54B3}" presName="sibTrans" presStyleCnt="0"/>
      <dgm:spPr/>
      <dgm:t>
        <a:bodyPr/>
        <a:lstStyle/>
        <a:p>
          <a:endParaRPr lang="ru-RU"/>
        </a:p>
      </dgm:t>
    </dgm:pt>
    <dgm:pt modelId="{4B312AF2-1BD6-4E1B-AEEB-BDEC019B123C}" type="pres">
      <dgm:prSet presAssocID="{4011C7F2-5873-479A-AAD7-5D73847DA4D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C6034-98C9-4C9B-A6AB-BFE0861D5E18}" type="pres">
      <dgm:prSet presAssocID="{1B02F7A7-9A63-4E6C-9812-0DB22D5342FD}" presName="sibTrans" presStyleCnt="0"/>
      <dgm:spPr/>
      <dgm:t>
        <a:bodyPr/>
        <a:lstStyle/>
        <a:p>
          <a:endParaRPr lang="ru-RU"/>
        </a:p>
      </dgm:t>
    </dgm:pt>
    <dgm:pt modelId="{B45E2E7D-87AC-4DA5-8F64-87E1D54F34F9}" type="pres">
      <dgm:prSet presAssocID="{C60F6F85-E351-4F23-B919-E9CD2DB08BB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238658-3776-4A47-84CC-6DD68DE203D2}" type="pres">
      <dgm:prSet presAssocID="{B57A635B-7598-419F-B43A-6884A4B7643D}" presName="sibTrans" presStyleCnt="0"/>
      <dgm:spPr/>
      <dgm:t>
        <a:bodyPr/>
        <a:lstStyle/>
        <a:p>
          <a:endParaRPr lang="ru-RU"/>
        </a:p>
      </dgm:t>
    </dgm:pt>
    <dgm:pt modelId="{C0BAEA25-0223-4906-8CEA-E244157C9959}" type="pres">
      <dgm:prSet presAssocID="{EE842E59-67EE-46BA-BFE8-6CA12A3B0C7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F68CC-CE1A-4862-B962-1BBCB304BA84}" type="pres">
      <dgm:prSet presAssocID="{82456CFB-C9C3-4651-B172-5D6C27609214}" presName="sibTrans" presStyleCnt="0"/>
      <dgm:spPr/>
      <dgm:t>
        <a:bodyPr/>
        <a:lstStyle/>
        <a:p>
          <a:endParaRPr lang="ru-RU"/>
        </a:p>
      </dgm:t>
    </dgm:pt>
    <dgm:pt modelId="{256388DD-CEE2-4535-A08D-D99D763FB11A}" type="pres">
      <dgm:prSet presAssocID="{39E181C8-76FE-4181-AE35-B0CD15B6CD4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2DFF0B-A694-4308-9640-68DBE02AF634}" srcId="{6B813829-21C2-47FD-9112-51A81BFC3D24}" destId="{DC1E347E-70F6-4C5A-8EB3-84701012CDF5}" srcOrd="0" destOrd="0" parTransId="{8EBF5205-3A7A-4F3F-9C61-D4C8B376D384}" sibTransId="{1A797926-EC06-43A1-B038-B0AA808D54B3}"/>
    <dgm:cxn modelId="{DAD326CA-22B5-4D92-8780-3A0CD9ABE0D5}" srcId="{6B813829-21C2-47FD-9112-51A81BFC3D24}" destId="{39E181C8-76FE-4181-AE35-B0CD15B6CD4B}" srcOrd="4" destOrd="0" parTransId="{F5658ECF-0B6D-49E0-945F-396E9186BD57}" sibTransId="{3909BE9C-50FC-4EE6-84B1-5D3DE3C021CB}"/>
    <dgm:cxn modelId="{3F744636-4900-4D55-8446-C723AB19CDD5}" type="presOf" srcId="{6B813829-21C2-47FD-9112-51A81BFC3D24}" destId="{A1B48841-26BD-4872-B66A-47FECF6D39B5}" srcOrd="0" destOrd="0" presId="urn:microsoft.com/office/officeart/2005/8/layout/default"/>
    <dgm:cxn modelId="{DD196D2F-D898-44CD-9749-7920497A8509}" type="presOf" srcId="{DC1E347E-70F6-4C5A-8EB3-84701012CDF5}" destId="{1EB011C7-E25F-493E-8316-46A26D4AD03C}" srcOrd="0" destOrd="0" presId="urn:microsoft.com/office/officeart/2005/8/layout/default"/>
    <dgm:cxn modelId="{8EA94C96-5674-4FDE-B080-9F707D5772C7}" type="presOf" srcId="{EE842E59-67EE-46BA-BFE8-6CA12A3B0C75}" destId="{C0BAEA25-0223-4906-8CEA-E244157C9959}" srcOrd="0" destOrd="0" presId="urn:microsoft.com/office/officeart/2005/8/layout/default"/>
    <dgm:cxn modelId="{EF902533-3E2C-42EA-BD7C-2EBBFD9A70E8}" srcId="{6B813829-21C2-47FD-9112-51A81BFC3D24}" destId="{4011C7F2-5873-479A-AAD7-5D73847DA4D3}" srcOrd="1" destOrd="0" parTransId="{F68F7782-C167-476E-9FC5-68E99C407141}" sibTransId="{1B02F7A7-9A63-4E6C-9812-0DB22D5342FD}"/>
    <dgm:cxn modelId="{7F3C96C0-5324-4916-80C3-CB8985A9AF84}" type="presOf" srcId="{4011C7F2-5873-479A-AAD7-5D73847DA4D3}" destId="{4B312AF2-1BD6-4E1B-AEEB-BDEC019B123C}" srcOrd="0" destOrd="0" presId="urn:microsoft.com/office/officeart/2005/8/layout/default"/>
    <dgm:cxn modelId="{CA843BA8-4908-46C4-8760-155C3B6E014F}" type="presOf" srcId="{39E181C8-76FE-4181-AE35-B0CD15B6CD4B}" destId="{256388DD-CEE2-4535-A08D-D99D763FB11A}" srcOrd="0" destOrd="0" presId="urn:microsoft.com/office/officeart/2005/8/layout/default"/>
    <dgm:cxn modelId="{A9AFC1D8-8937-4358-BCA8-793C6CEE54F3}" type="presOf" srcId="{C60F6F85-E351-4F23-B919-E9CD2DB08BB6}" destId="{B45E2E7D-87AC-4DA5-8F64-87E1D54F34F9}" srcOrd="0" destOrd="0" presId="urn:microsoft.com/office/officeart/2005/8/layout/default"/>
    <dgm:cxn modelId="{A6E5C240-1F6B-4D8C-B474-1A228666BB50}" srcId="{6B813829-21C2-47FD-9112-51A81BFC3D24}" destId="{C60F6F85-E351-4F23-B919-E9CD2DB08BB6}" srcOrd="2" destOrd="0" parTransId="{54CC38AE-C01D-4177-BA08-9C923A800D2E}" sibTransId="{B57A635B-7598-419F-B43A-6884A4B7643D}"/>
    <dgm:cxn modelId="{45927065-13AA-4A46-B212-80AB1329B606}" srcId="{6B813829-21C2-47FD-9112-51A81BFC3D24}" destId="{EE842E59-67EE-46BA-BFE8-6CA12A3B0C75}" srcOrd="3" destOrd="0" parTransId="{1763C62E-F913-4ADB-AF28-AD4F44E3C96C}" sibTransId="{82456CFB-C9C3-4651-B172-5D6C27609214}"/>
    <dgm:cxn modelId="{F4AA9D69-BC9C-4C64-A733-0FDD5410823E}" type="presParOf" srcId="{A1B48841-26BD-4872-B66A-47FECF6D39B5}" destId="{1EB011C7-E25F-493E-8316-46A26D4AD03C}" srcOrd="0" destOrd="0" presId="urn:microsoft.com/office/officeart/2005/8/layout/default"/>
    <dgm:cxn modelId="{C50602ED-ADAC-490B-88ED-45106900A20A}" type="presParOf" srcId="{A1B48841-26BD-4872-B66A-47FECF6D39B5}" destId="{30E2AE78-7FC3-4BF8-B84E-B76712E9CB0A}" srcOrd="1" destOrd="0" presId="urn:microsoft.com/office/officeart/2005/8/layout/default"/>
    <dgm:cxn modelId="{C3B7F310-5F18-4132-83EC-8B38BBDCFCF0}" type="presParOf" srcId="{A1B48841-26BD-4872-B66A-47FECF6D39B5}" destId="{4B312AF2-1BD6-4E1B-AEEB-BDEC019B123C}" srcOrd="2" destOrd="0" presId="urn:microsoft.com/office/officeart/2005/8/layout/default"/>
    <dgm:cxn modelId="{6AF8604A-6F66-40FB-A609-E5E3E0A7F513}" type="presParOf" srcId="{A1B48841-26BD-4872-B66A-47FECF6D39B5}" destId="{1BBC6034-98C9-4C9B-A6AB-BFE0861D5E18}" srcOrd="3" destOrd="0" presId="urn:microsoft.com/office/officeart/2005/8/layout/default"/>
    <dgm:cxn modelId="{7C5C896A-B707-48E9-8385-0CA93705CD5F}" type="presParOf" srcId="{A1B48841-26BD-4872-B66A-47FECF6D39B5}" destId="{B45E2E7D-87AC-4DA5-8F64-87E1D54F34F9}" srcOrd="4" destOrd="0" presId="urn:microsoft.com/office/officeart/2005/8/layout/default"/>
    <dgm:cxn modelId="{F76155BB-1AC5-4077-9E40-719EFBD8349F}" type="presParOf" srcId="{A1B48841-26BD-4872-B66A-47FECF6D39B5}" destId="{B8238658-3776-4A47-84CC-6DD68DE203D2}" srcOrd="5" destOrd="0" presId="urn:microsoft.com/office/officeart/2005/8/layout/default"/>
    <dgm:cxn modelId="{B25D876D-2302-4751-9FBC-52AB03699025}" type="presParOf" srcId="{A1B48841-26BD-4872-B66A-47FECF6D39B5}" destId="{C0BAEA25-0223-4906-8CEA-E244157C9959}" srcOrd="6" destOrd="0" presId="urn:microsoft.com/office/officeart/2005/8/layout/default"/>
    <dgm:cxn modelId="{0B31220A-7344-46EC-B33B-A06C22154869}" type="presParOf" srcId="{A1B48841-26BD-4872-B66A-47FECF6D39B5}" destId="{24FF68CC-CE1A-4862-B962-1BBCB304BA84}" srcOrd="7" destOrd="0" presId="urn:microsoft.com/office/officeart/2005/8/layout/default"/>
    <dgm:cxn modelId="{55A81F2C-9C83-4576-8A16-D1664EB0BD2F}" type="presParOf" srcId="{A1B48841-26BD-4872-B66A-47FECF6D39B5}" destId="{256388DD-CEE2-4535-A08D-D99D763FB11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2E9517A-1106-4EFD-AEA2-5327AB47CE4E}" type="doc">
      <dgm:prSet loTypeId="urn:microsoft.com/office/officeart/2005/8/layout/defaul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7051632-F4E0-4BBF-BADA-B7C437FBCF8C}">
      <dgm:prSet/>
      <dgm:spPr/>
      <dgm:t>
        <a:bodyPr/>
        <a:lstStyle/>
        <a:p>
          <a:pPr rtl="0"/>
          <a:r>
            <a:rPr lang="ru-RU" dirty="0" smtClean="0"/>
            <a:t>Создание «Города настроения». Он создает положительные эмоции и способствуют формированию позитивных взаимоотношений в группе.</a:t>
          </a:r>
          <a:endParaRPr lang="ru-RU" dirty="0"/>
        </a:p>
      </dgm:t>
    </dgm:pt>
    <dgm:pt modelId="{32E80272-477E-4C24-8101-8131E311DACA}" type="parTrans" cxnId="{3E4D1AE7-892D-4127-8097-3715BC193C28}">
      <dgm:prSet/>
      <dgm:spPr/>
      <dgm:t>
        <a:bodyPr/>
        <a:lstStyle/>
        <a:p>
          <a:endParaRPr lang="ru-RU"/>
        </a:p>
      </dgm:t>
    </dgm:pt>
    <dgm:pt modelId="{DE353711-33B0-4F6A-BD40-2D9702B45129}" type="sibTrans" cxnId="{3E4D1AE7-892D-4127-8097-3715BC193C28}">
      <dgm:prSet/>
      <dgm:spPr/>
      <dgm:t>
        <a:bodyPr/>
        <a:lstStyle/>
        <a:p>
          <a:endParaRPr lang="ru-RU"/>
        </a:p>
      </dgm:t>
    </dgm:pt>
    <dgm:pt modelId="{D0BEA5C7-765B-4B8E-B501-B1F3C6E529D6}">
      <dgm:prSet/>
      <dgm:spPr/>
      <dgm:t>
        <a:bodyPr/>
        <a:lstStyle/>
        <a:p>
          <a:pPr rtl="0"/>
          <a:r>
            <a:rPr lang="ru-RU" dirty="0" smtClean="0"/>
            <a:t>Презентация проекта «…».</a:t>
          </a:r>
          <a:endParaRPr lang="ru-RU" dirty="0"/>
        </a:p>
      </dgm:t>
    </dgm:pt>
    <dgm:pt modelId="{91D2D9E9-AB37-4885-B9EA-AA9F58B6B893}" type="parTrans" cxnId="{C455C894-981F-4DB4-9E51-7024ACC6A7B5}">
      <dgm:prSet/>
      <dgm:spPr/>
      <dgm:t>
        <a:bodyPr/>
        <a:lstStyle/>
        <a:p>
          <a:endParaRPr lang="ru-RU"/>
        </a:p>
      </dgm:t>
    </dgm:pt>
    <dgm:pt modelId="{9522A07B-58AC-45D7-AD12-E8C3F18318C7}" type="sibTrans" cxnId="{C455C894-981F-4DB4-9E51-7024ACC6A7B5}">
      <dgm:prSet/>
      <dgm:spPr/>
      <dgm:t>
        <a:bodyPr/>
        <a:lstStyle/>
        <a:p>
          <a:endParaRPr lang="ru-RU"/>
        </a:p>
      </dgm:t>
    </dgm:pt>
    <dgm:pt modelId="{24BD8ECB-3E28-4EC2-968F-66E034D61705}">
      <dgm:prSet/>
      <dgm:spPr/>
      <dgm:t>
        <a:bodyPr/>
        <a:lstStyle/>
        <a:p>
          <a:pPr rtl="0"/>
          <a:r>
            <a:rPr lang="ru-RU" dirty="0" smtClean="0"/>
            <a:t>Определение дальнейших направлений в реализации воспитательной и образовательной работы по проблеме. </a:t>
          </a:r>
          <a:endParaRPr lang="ru-RU" dirty="0"/>
        </a:p>
      </dgm:t>
    </dgm:pt>
    <dgm:pt modelId="{383ED6F2-7CD0-41C8-903B-06DE53A63D14}" type="parTrans" cxnId="{0D0C0B5F-43EA-4EEF-9041-F1F307A69B59}">
      <dgm:prSet/>
      <dgm:spPr/>
      <dgm:t>
        <a:bodyPr/>
        <a:lstStyle/>
        <a:p>
          <a:endParaRPr lang="ru-RU"/>
        </a:p>
      </dgm:t>
    </dgm:pt>
    <dgm:pt modelId="{031F34F4-D629-4D5F-A20A-DC6B214F7834}" type="sibTrans" cxnId="{0D0C0B5F-43EA-4EEF-9041-F1F307A69B59}">
      <dgm:prSet/>
      <dgm:spPr/>
      <dgm:t>
        <a:bodyPr/>
        <a:lstStyle/>
        <a:p>
          <a:endParaRPr lang="ru-RU"/>
        </a:p>
      </dgm:t>
    </dgm:pt>
    <dgm:pt modelId="{2A32C1D6-1561-466A-844A-A2DEADED9584}">
      <dgm:prSet/>
      <dgm:spPr/>
      <dgm:t>
        <a:bodyPr/>
        <a:lstStyle/>
        <a:p>
          <a:pPr rtl="0"/>
          <a:r>
            <a:rPr lang="ru-RU" b="0" dirty="0" smtClean="0"/>
            <a:t>Разработка рекомендаций родителям «</a:t>
          </a:r>
          <a:r>
            <a:rPr lang="ru-RU" b="0" i="0" dirty="0" smtClean="0"/>
            <a:t>Как помочь ребенку и себе преодолеть негативные эмоции?»</a:t>
          </a:r>
          <a:endParaRPr lang="ru-RU" b="0" dirty="0"/>
        </a:p>
      </dgm:t>
    </dgm:pt>
    <dgm:pt modelId="{56C34C9D-EE9D-425B-964E-E31AEF0172B2}" type="parTrans" cxnId="{CC1AC9D2-C1F4-4B98-9949-BA880573F7AE}">
      <dgm:prSet/>
      <dgm:spPr/>
      <dgm:t>
        <a:bodyPr/>
        <a:lstStyle/>
        <a:p>
          <a:endParaRPr lang="ru-RU"/>
        </a:p>
      </dgm:t>
    </dgm:pt>
    <dgm:pt modelId="{A2EE8A48-F704-462B-B2F0-F28CE8A88855}" type="sibTrans" cxnId="{CC1AC9D2-C1F4-4B98-9949-BA880573F7AE}">
      <dgm:prSet/>
      <dgm:spPr/>
      <dgm:t>
        <a:bodyPr/>
        <a:lstStyle/>
        <a:p>
          <a:endParaRPr lang="ru-RU"/>
        </a:p>
      </dgm:t>
    </dgm:pt>
    <dgm:pt modelId="{22EAD258-3332-4E4A-8E8A-4A19AFE780CC}" type="pres">
      <dgm:prSet presAssocID="{72E9517A-1106-4EFD-AEA2-5327AB47CE4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7687B8-4D4E-42DF-B985-D9D8B16A951E}" type="pres">
      <dgm:prSet presAssocID="{E7051632-F4E0-4BBF-BADA-B7C437FBCF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5E097-808A-4D08-AA24-E5717D1903AC}" type="pres">
      <dgm:prSet presAssocID="{DE353711-33B0-4F6A-BD40-2D9702B45129}" presName="sibTrans" presStyleCnt="0"/>
      <dgm:spPr/>
      <dgm:t>
        <a:bodyPr/>
        <a:lstStyle/>
        <a:p>
          <a:endParaRPr lang="ru-RU"/>
        </a:p>
      </dgm:t>
    </dgm:pt>
    <dgm:pt modelId="{27AD5BC6-D5F1-4979-817F-87278C69E6B8}" type="pres">
      <dgm:prSet presAssocID="{D0BEA5C7-765B-4B8E-B501-B1F3C6E529D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46C61-C3BA-4E67-8ADB-3D0A6B525C12}" type="pres">
      <dgm:prSet presAssocID="{9522A07B-58AC-45D7-AD12-E8C3F18318C7}" presName="sibTrans" presStyleCnt="0"/>
      <dgm:spPr/>
      <dgm:t>
        <a:bodyPr/>
        <a:lstStyle/>
        <a:p>
          <a:endParaRPr lang="ru-RU"/>
        </a:p>
      </dgm:t>
    </dgm:pt>
    <dgm:pt modelId="{CA85281D-8C42-4315-8253-85647D86B96E}" type="pres">
      <dgm:prSet presAssocID="{2A32C1D6-1561-466A-844A-A2DEADED95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C64DB1-3E22-4E8B-B339-A2A77CB0939F}" type="pres">
      <dgm:prSet presAssocID="{A2EE8A48-F704-462B-B2F0-F28CE8A88855}" presName="sibTrans" presStyleCnt="0"/>
      <dgm:spPr/>
      <dgm:t>
        <a:bodyPr/>
        <a:lstStyle/>
        <a:p>
          <a:endParaRPr lang="ru-RU"/>
        </a:p>
      </dgm:t>
    </dgm:pt>
    <dgm:pt modelId="{1B2FD28D-5077-4798-9F1F-AB5E268A2625}" type="pres">
      <dgm:prSet presAssocID="{24BD8ECB-3E28-4EC2-968F-66E034D6170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5C894-981F-4DB4-9E51-7024ACC6A7B5}" srcId="{72E9517A-1106-4EFD-AEA2-5327AB47CE4E}" destId="{D0BEA5C7-765B-4B8E-B501-B1F3C6E529D6}" srcOrd="1" destOrd="0" parTransId="{91D2D9E9-AB37-4885-B9EA-AA9F58B6B893}" sibTransId="{9522A07B-58AC-45D7-AD12-E8C3F18318C7}"/>
    <dgm:cxn modelId="{C64C40E9-7D25-44DB-81CC-ABBD194207B9}" type="presOf" srcId="{2A32C1D6-1561-466A-844A-A2DEADED9584}" destId="{CA85281D-8C42-4315-8253-85647D86B96E}" srcOrd="0" destOrd="0" presId="urn:microsoft.com/office/officeart/2005/8/layout/default"/>
    <dgm:cxn modelId="{3E4D1AE7-892D-4127-8097-3715BC193C28}" srcId="{72E9517A-1106-4EFD-AEA2-5327AB47CE4E}" destId="{E7051632-F4E0-4BBF-BADA-B7C437FBCF8C}" srcOrd="0" destOrd="0" parTransId="{32E80272-477E-4C24-8101-8131E311DACA}" sibTransId="{DE353711-33B0-4F6A-BD40-2D9702B45129}"/>
    <dgm:cxn modelId="{0D0C0B5F-43EA-4EEF-9041-F1F307A69B59}" srcId="{72E9517A-1106-4EFD-AEA2-5327AB47CE4E}" destId="{24BD8ECB-3E28-4EC2-968F-66E034D61705}" srcOrd="3" destOrd="0" parTransId="{383ED6F2-7CD0-41C8-903B-06DE53A63D14}" sibTransId="{031F34F4-D629-4D5F-A20A-DC6B214F7834}"/>
    <dgm:cxn modelId="{CC1AC9D2-C1F4-4B98-9949-BA880573F7AE}" srcId="{72E9517A-1106-4EFD-AEA2-5327AB47CE4E}" destId="{2A32C1D6-1561-466A-844A-A2DEADED9584}" srcOrd="2" destOrd="0" parTransId="{56C34C9D-EE9D-425B-964E-E31AEF0172B2}" sibTransId="{A2EE8A48-F704-462B-B2F0-F28CE8A88855}"/>
    <dgm:cxn modelId="{2E05F6D1-E404-4894-A4F0-490799D7762C}" type="presOf" srcId="{72E9517A-1106-4EFD-AEA2-5327AB47CE4E}" destId="{22EAD258-3332-4E4A-8E8A-4A19AFE780CC}" srcOrd="0" destOrd="0" presId="urn:microsoft.com/office/officeart/2005/8/layout/default"/>
    <dgm:cxn modelId="{1A08E0DE-DD52-4F13-884E-2501F432E4B3}" type="presOf" srcId="{E7051632-F4E0-4BBF-BADA-B7C437FBCF8C}" destId="{857687B8-4D4E-42DF-B985-D9D8B16A951E}" srcOrd="0" destOrd="0" presId="urn:microsoft.com/office/officeart/2005/8/layout/default"/>
    <dgm:cxn modelId="{CD9202AE-BF59-4475-9AD7-174EF7EE514D}" type="presOf" srcId="{24BD8ECB-3E28-4EC2-968F-66E034D61705}" destId="{1B2FD28D-5077-4798-9F1F-AB5E268A2625}" srcOrd="0" destOrd="0" presId="urn:microsoft.com/office/officeart/2005/8/layout/default"/>
    <dgm:cxn modelId="{52C4B3B5-8FA2-40AD-9DA6-5C5D573781F0}" type="presOf" srcId="{D0BEA5C7-765B-4B8E-B501-B1F3C6E529D6}" destId="{27AD5BC6-D5F1-4979-817F-87278C69E6B8}" srcOrd="0" destOrd="0" presId="urn:microsoft.com/office/officeart/2005/8/layout/default"/>
    <dgm:cxn modelId="{B3AA2132-349A-4FB0-BEFD-D4855D25FDD2}" type="presParOf" srcId="{22EAD258-3332-4E4A-8E8A-4A19AFE780CC}" destId="{857687B8-4D4E-42DF-B985-D9D8B16A951E}" srcOrd="0" destOrd="0" presId="urn:microsoft.com/office/officeart/2005/8/layout/default"/>
    <dgm:cxn modelId="{2E95FBF8-416C-405E-893D-2E418951D6D7}" type="presParOf" srcId="{22EAD258-3332-4E4A-8E8A-4A19AFE780CC}" destId="{3B95E097-808A-4D08-AA24-E5717D1903AC}" srcOrd="1" destOrd="0" presId="urn:microsoft.com/office/officeart/2005/8/layout/default"/>
    <dgm:cxn modelId="{3B47127E-B7BA-4DF3-A58B-349B0E25682E}" type="presParOf" srcId="{22EAD258-3332-4E4A-8E8A-4A19AFE780CC}" destId="{27AD5BC6-D5F1-4979-817F-87278C69E6B8}" srcOrd="2" destOrd="0" presId="urn:microsoft.com/office/officeart/2005/8/layout/default"/>
    <dgm:cxn modelId="{FC2F0B0A-5211-4481-8CDD-474B4BF2AD9D}" type="presParOf" srcId="{22EAD258-3332-4E4A-8E8A-4A19AFE780CC}" destId="{30846C61-C3BA-4E67-8ADB-3D0A6B525C12}" srcOrd="3" destOrd="0" presId="urn:microsoft.com/office/officeart/2005/8/layout/default"/>
    <dgm:cxn modelId="{CCEE3AB9-04DB-4D1D-83D8-6439F240C170}" type="presParOf" srcId="{22EAD258-3332-4E4A-8E8A-4A19AFE780CC}" destId="{CA85281D-8C42-4315-8253-85647D86B96E}" srcOrd="4" destOrd="0" presId="urn:microsoft.com/office/officeart/2005/8/layout/default"/>
    <dgm:cxn modelId="{E1E5836D-43F2-4D73-9320-075F89478A80}" type="presParOf" srcId="{22EAD258-3332-4E4A-8E8A-4A19AFE780CC}" destId="{38C64DB1-3E22-4E8B-B339-A2A77CB0939F}" srcOrd="5" destOrd="0" presId="urn:microsoft.com/office/officeart/2005/8/layout/default"/>
    <dgm:cxn modelId="{BD88D35E-35C6-4318-A0B3-99DEC73FBA55}" type="presParOf" srcId="{22EAD258-3332-4E4A-8E8A-4A19AFE780CC}" destId="{1B2FD28D-5077-4798-9F1F-AB5E268A262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EA065-A5F9-4F0E-A9F4-BD8EB86D7663}">
      <dsp:nvSpPr>
        <dsp:cNvPr id="0" name=""/>
        <dsp:cNvSpPr/>
      </dsp:nvSpPr>
      <dsp:spPr>
        <a:xfrm>
          <a:off x="4224265" y="118979"/>
          <a:ext cx="3798760" cy="278658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Место реализации проекта: </a:t>
          </a:r>
          <a:r>
            <a:rPr lang="ru-RU" sz="1600" kern="1200" dirty="0" smtClean="0"/>
            <a:t>МБДОУ «Детский сад «Радуга» комбинированного вида», </a:t>
          </a:r>
          <a:r>
            <a:rPr lang="ru-RU" sz="1600" kern="1200" dirty="0" smtClean="0"/>
            <a:t>г. Рузаевка. </a:t>
          </a:r>
          <a:r>
            <a:rPr lang="ru-RU" sz="1600" b="1" kern="1200" dirty="0" smtClean="0"/>
            <a:t>Участники: </a:t>
          </a:r>
          <a:r>
            <a:rPr lang="ru-RU" sz="1600" kern="1200" dirty="0" smtClean="0"/>
            <a:t>дети старшего дошкольного возраста (5-6 лет), в количестве 2</a:t>
          </a:r>
          <a:r>
            <a:rPr lang="ru-RU" sz="1600" kern="1200" dirty="0" smtClean="0">
              <a:solidFill>
                <a:schemeClr val="tx1"/>
              </a:solidFill>
            </a:rPr>
            <a:t>0-ти</a:t>
          </a:r>
          <a:r>
            <a:rPr lang="ru-RU" sz="1600" kern="1200" dirty="0" smtClean="0"/>
            <a:t> человек.</a:t>
          </a:r>
          <a:endParaRPr lang="ru-RU" sz="1600" kern="1200" dirty="0"/>
        </a:p>
      </dsp:txBody>
      <dsp:txXfrm>
        <a:off x="4773044" y="521537"/>
        <a:ext cx="2701202" cy="1981470"/>
      </dsp:txXfrm>
    </dsp:sp>
    <dsp:sp modelId="{47F7E15C-8BCC-4533-A0BB-4DE65D45716A}">
      <dsp:nvSpPr>
        <dsp:cNvPr id="0" name=""/>
        <dsp:cNvSpPr/>
      </dsp:nvSpPr>
      <dsp:spPr>
        <a:xfrm>
          <a:off x="3334037" y="4103060"/>
          <a:ext cx="286911" cy="2476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7BC1E-AF3D-43C9-8668-E92C2072DC7F}">
      <dsp:nvSpPr>
        <dsp:cNvPr id="0" name=""/>
        <dsp:cNvSpPr/>
      </dsp:nvSpPr>
      <dsp:spPr>
        <a:xfrm>
          <a:off x="-148247" y="639124"/>
          <a:ext cx="5160388" cy="489370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FA542F-4D31-4913-A1C6-E2292CF02D68}">
      <dsp:nvSpPr>
        <dsp:cNvPr id="0" name=""/>
        <dsp:cNvSpPr/>
      </dsp:nvSpPr>
      <dsp:spPr>
        <a:xfrm>
          <a:off x="2877391" y="3852496"/>
          <a:ext cx="286911" cy="2476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06390-C0E5-4C34-BB13-1782D2270462}">
      <dsp:nvSpPr>
        <dsp:cNvPr id="0" name=""/>
        <dsp:cNvSpPr/>
      </dsp:nvSpPr>
      <dsp:spPr>
        <a:xfrm>
          <a:off x="4080262" y="3994842"/>
          <a:ext cx="2455550" cy="2117579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9210" rIns="0" bIns="2921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Вид проекта:</a:t>
          </a:r>
          <a:endParaRPr lang="ru-RU" sz="23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Краткосрочный (1 неделя).</a:t>
          </a:r>
          <a:endParaRPr lang="ru-RU" sz="1800" kern="1200" dirty="0"/>
        </a:p>
      </dsp:txBody>
      <dsp:txXfrm>
        <a:off x="4461356" y="4323484"/>
        <a:ext cx="1693362" cy="1460295"/>
      </dsp:txXfrm>
    </dsp:sp>
    <dsp:sp modelId="{8F3B037B-3477-4DAA-A684-96D113C66967}">
      <dsp:nvSpPr>
        <dsp:cNvPr id="0" name=""/>
        <dsp:cNvSpPr/>
      </dsp:nvSpPr>
      <dsp:spPr>
        <a:xfrm>
          <a:off x="5880454" y="5855029"/>
          <a:ext cx="286911" cy="2476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C329B-E06A-487F-8996-8901A13262D2}">
      <dsp:nvSpPr>
        <dsp:cNvPr id="0" name=""/>
        <dsp:cNvSpPr/>
      </dsp:nvSpPr>
      <dsp:spPr>
        <a:xfrm flipH="1" flipV="1">
          <a:off x="6600530" y="5861400"/>
          <a:ext cx="343703" cy="2453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1DC24-69BE-4BDE-B406-AF79B0249B5A}">
      <dsp:nvSpPr>
        <dsp:cNvPr id="0" name=""/>
        <dsp:cNvSpPr/>
      </dsp:nvSpPr>
      <dsp:spPr>
        <a:xfrm>
          <a:off x="6240494" y="5859101"/>
          <a:ext cx="286911" cy="24763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03B47-073C-4AF5-B374-E00296169E45}">
      <dsp:nvSpPr>
        <dsp:cNvPr id="0" name=""/>
        <dsp:cNvSpPr/>
      </dsp:nvSpPr>
      <dsp:spPr>
        <a:xfrm>
          <a:off x="1500" y="1390493"/>
          <a:ext cx="4077012" cy="4077012"/>
        </a:xfrm>
        <a:prstGeom prst="ellipse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Прогнозируемые результаты:</a:t>
          </a:r>
          <a:endParaRPr lang="ru-RU" sz="3100" kern="1200" dirty="0"/>
        </a:p>
      </dsp:txBody>
      <dsp:txXfrm>
        <a:off x="598565" y="1987558"/>
        <a:ext cx="2882882" cy="2882882"/>
      </dsp:txXfrm>
    </dsp:sp>
    <dsp:sp modelId="{F633DFB2-E200-4EFE-8D86-B5EF6FCAC430}">
      <dsp:nvSpPr>
        <dsp:cNvPr id="0" name=""/>
        <dsp:cNvSpPr/>
      </dsp:nvSpPr>
      <dsp:spPr>
        <a:xfrm rot="17466101">
          <a:off x="3328842" y="1845849"/>
          <a:ext cx="27212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1222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A7F11-994F-4324-8F77-A9893180D3F7}">
      <dsp:nvSpPr>
        <dsp:cNvPr id="0" name=""/>
        <dsp:cNvSpPr/>
      </dsp:nvSpPr>
      <dsp:spPr>
        <a:xfrm>
          <a:off x="5179307" y="576477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1D1A8-76AA-40B0-8E77-80B19DC36729}">
      <dsp:nvSpPr>
        <dsp:cNvPr id="0" name=""/>
        <dsp:cNvSpPr/>
      </dsp:nvSpPr>
      <dsp:spPr>
        <a:xfrm>
          <a:off x="5655852" y="5972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Обучение выражать эмоциональное состояние вербально, мимикой, в рисунке, движениями; </a:t>
          </a:r>
          <a:endParaRPr lang="ru-RU" sz="1800" kern="1200" dirty="0"/>
        </a:p>
      </dsp:txBody>
      <dsp:txXfrm>
        <a:off x="5655852" y="5972"/>
        <a:ext cx="3379142" cy="1141009"/>
      </dsp:txXfrm>
    </dsp:sp>
    <dsp:sp modelId="{E891166A-B46F-4D84-9773-582B93BC7FA5}">
      <dsp:nvSpPr>
        <dsp:cNvPr id="0" name=""/>
        <dsp:cNvSpPr/>
      </dsp:nvSpPr>
      <dsp:spPr>
        <a:xfrm rot="18164873">
          <a:off x="3783900" y="2479109"/>
          <a:ext cx="18111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10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79A2A8-2980-4545-9299-06FF2EE3D42D}">
      <dsp:nvSpPr>
        <dsp:cNvPr id="0" name=""/>
        <dsp:cNvSpPr/>
      </dsp:nvSpPr>
      <dsp:spPr>
        <a:xfrm>
          <a:off x="5179307" y="1717486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1F7E7-02C1-4226-B215-1DC590A8012E}">
      <dsp:nvSpPr>
        <dsp:cNvPr id="0" name=""/>
        <dsp:cNvSpPr/>
      </dsp:nvSpPr>
      <dsp:spPr>
        <a:xfrm>
          <a:off x="5655852" y="1146981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Обучение способности понимать эмоциональное состояние других людей; </a:t>
          </a:r>
          <a:endParaRPr lang="ru-RU" sz="1800" kern="1200" dirty="0"/>
        </a:p>
      </dsp:txBody>
      <dsp:txXfrm>
        <a:off x="5655852" y="1146981"/>
        <a:ext cx="3379142" cy="1141009"/>
      </dsp:txXfrm>
    </dsp:sp>
    <dsp:sp modelId="{5A4A9057-A54B-4801-A26C-E9FDCF62DF47}">
      <dsp:nvSpPr>
        <dsp:cNvPr id="0" name=""/>
        <dsp:cNvSpPr/>
      </dsp:nvSpPr>
      <dsp:spPr>
        <a:xfrm rot="19956228">
          <a:off x="4137721" y="3112369"/>
          <a:ext cx="11034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3464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48261-83BD-45B1-8EF3-B5C7E14527AC}">
      <dsp:nvSpPr>
        <dsp:cNvPr id="0" name=""/>
        <dsp:cNvSpPr/>
      </dsp:nvSpPr>
      <dsp:spPr>
        <a:xfrm>
          <a:off x="5179307" y="2858495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F2B51C-A479-4390-BB27-63E8E053867C}">
      <dsp:nvSpPr>
        <dsp:cNvPr id="0" name=""/>
        <dsp:cNvSpPr/>
      </dsp:nvSpPr>
      <dsp:spPr>
        <a:xfrm>
          <a:off x="5655852" y="2287990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Обучение способам, как выплеснуть свои эмоции и никому не навредить; </a:t>
          </a:r>
          <a:endParaRPr lang="ru-RU" sz="1800" kern="1200" dirty="0"/>
        </a:p>
      </dsp:txBody>
      <dsp:txXfrm>
        <a:off x="5655852" y="2287990"/>
        <a:ext cx="3379142" cy="1141009"/>
      </dsp:txXfrm>
    </dsp:sp>
    <dsp:sp modelId="{473F81DD-A930-4EF1-B9EB-21B834ADEF08}">
      <dsp:nvSpPr>
        <dsp:cNvPr id="0" name=""/>
        <dsp:cNvSpPr/>
      </dsp:nvSpPr>
      <dsp:spPr>
        <a:xfrm rot="1643772">
          <a:off x="4137721" y="3745630"/>
          <a:ext cx="11034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3464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D6EFC-A7CE-449D-8C41-369040EF7FF8}">
      <dsp:nvSpPr>
        <dsp:cNvPr id="0" name=""/>
        <dsp:cNvSpPr/>
      </dsp:nvSpPr>
      <dsp:spPr>
        <a:xfrm>
          <a:off x="5179307" y="3999504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F40B54-76FC-46CB-85EF-8B99BF21605B}">
      <dsp:nvSpPr>
        <dsp:cNvPr id="0" name=""/>
        <dsp:cNvSpPr/>
      </dsp:nvSpPr>
      <dsp:spPr>
        <a:xfrm>
          <a:off x="5655852" y="3429000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Появление навыков самоконтроля и саморегуляции, навыков взаимодействия друг с другом;</a:t>
          </a:r>
          <a:endParaRPr lang="ru-RU" sz="1800" kern="1200" dirty="0"/>
        </a:p>
      </dsp:txBody>
      <dsp:txXfrm>
        <a:off x="5655852" y="3429000"/>
        <a:ext cx="3379142" cy="1141009"/>
      </dsp:txXfrm>
    </dsp:sp>
    <dsp:sp modelId="{3553FB55-419D-4CB9-B48E-AFB49625E827}">
      <dsp:nvSpPr>
        <dsp:cNvPr id="0" name=""/>
        <dsp:cNvSpPr/>
      </dsp:nvSpPr>
      <dsp:spPr>
        <a:xfrm rot="3435127">
          <a:off x="3783900" y="4378890"/>
          <a:ext cx="18111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106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98FB1-1571-48AE-9923-A4E6449CA15F}">
      <dsp:nvSpPr>
        <dsp:cNvPr id="0" name=""/>
        <dsp:cNvSpPr/>
      </dsp:nvSpPr>
      <dsp:spPr>
        <a:xfrm>
          <a:off x="5179307" y="5140513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207156-73EC-4F22-A745-DCDE7775773B}">
      <dsp:nvSpPr>
        <dsp:cNvPr id="0" name=""/>
        <dsp:cNvSpPr/>
      </dsp:nvSpPr>
      <dsp:spPr>
        <a:xfrm>
          <a:off x="5655852" y="4570009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Разработаны рекомендации родителям «Как помочь ребенку и себе преодолеть негативные эмоции?»</a:t>
          </a:r>
          <a:endParaRPr lang="ru-RU" sz="1800" kern="1200" dirty="0"/>
        </a:p>
      </dsp:txBody>
      <dsp:txXfrm>
        <a:off x="5655852" y="4570009"/>
        <a:ext cx="3379142" cy="1141009"/>
      </dsp:txXfrm>
    </dsp:sp>
    <dsp:sp modelId="{D0D10A0D-F1B4-4DBB-A857-F8ED0E53375F}">
      <dsp:nvSpPr>
        <dsp:cNvPr id="0" name=""/>
        <dsp:cNvSpPr/>
      </dsp:nvSpPr>
      <dsp:spPr>
        <a:xfrm rot="4133899">
          <a:off x="3328842" y="5012150"/>
          <a:ext cx="27212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21222" y="0"/>
              </a:lnTo>
            </a:path>
          </a:pathLst>
        </a:cu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20F23-A533-4BE3-B567-BCEC541AF33B}">
      <dsp:nvSpPr>
        <dsp:cNvPr id="0" name=""/>
        <dsp:cNvSpPr/>
      </dsp:nvSpPr>
      <dsp:spPr>
        <a:xfrm>
          <a:off x="5179307" y="6281522"/>
          <a:ext cx="476545" cy="0"/>
        </a:xfrm>
        <a:prstGeom prst="line">
          <a:avLst/>
        </a:prstGeom>
        <a:noFill/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2D44C9-9889-42D7-ADA3-D45F54453B1D}">
      <dsp:nvSpPr>
        <dsp:cNvPr id="0" name=""/>
        <dsp:cNvSpPr/>
      </dsp:nvSpPr>
      <dsp:spPr>
        <a:xfrm>
          <a:off x="5655852" y="5711018"/>
          <a:ext cx="3379142" cy="11410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Материал проекта размещен на сайте … и может быть использован педагогами дошкольных образовательных учреждений. </a:t>
          </a:r>
          <a:endParaRPr lang="ru-RU" sz="1800" kern="1200" dirty="0"/>
        </a:p>
      </dsp:txBody>
      <dsp:txXfrm>
        <a:off x="5655852" y="5711018"/>
        <a:ext cx="3379142" cy="1141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5BF47-9A71-493A-A263-93C692A3ABE4}">
      <dsp:nvSpPr>
        <dsp:cNvPr id="0" name=""/>
        <dsp:cNvSpPr/>
      </dsp:nvSpPr>
      <dsp:spPr>
        <a:xfrm>
          <a:off x="0" y="134398"/>
          <a:ext cx="8784976" cy="1909440"/>
        </a:xfrm>
        <a:prstGeom prst="round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 жизни ребенка, как и в жизни взрослого, эмоции играют очень важную роль. Эмоциональная жизнь дошкольника связана с господством чувств над всеми сторонами деятельности ребенка. День дошкольника настолько наполнен эмоциями, что к вечеру он может, утомившись, дойти до полного изнеможения. сенсорная сфера – многомерное образование, включающее в себя, помимо интеллектуального и мнемонического, эмоциональный компонент. Присутствуя в ощущениях, эмоции придают им определенный эмоциональный тон, являются следствием процесса ощущения.</a:t>
          </a:r>
          <a:endParaRPr lang="ru-RU" sz="1700" kern="1200" dirty="0"/>
        </a:p>
      </dsp:txBody>
      <dsp:txXfrm>
        <a:off x="93211" y="227609"/>
        <a:ext cx="8598554" cy="1723018"/>
      </dsp:txXfrm>
    </dsp:sp>
    <dsp:sp modelId="{2C886122-9213-4A2D-8EC2-2753672F40DC}">
      <dsp:nvSpPr>
        <dsp:cNvPr id="0" name=""/>
        <dsp:cNvSpPr/>
      </dsp:nvSpPr>
      <dsp:spPr>
        <a:xfrm>
          <a:off x="0" y="2092798"/>
          <a:ext cx="8784976" cy="1909440"/>
        </a:xfrm>
        <a:prstGeom prst="roundRect">
          <a:avLst/>
        </a:prstGeom>
        <a:gradFill rotWithShape="0">
          <a:gsLst>
            <a:gs pos="28000">
              <a:schemeClr val="accent2">
                <a:hueOff val="2340759"/>
                <a:satOff val="-2919"/>
                <a:lumOff val="686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Эмоциональная и сенсорная сферы имеют природообусловленные взаимосвязи и оказывают друг на друга взаимное влияние. Различные ощущения выступают естественными стимуляторами эмоций в течение всей жизни человека, служат своего рода ключом, запускающим механизм эмоционального реагирования.</a:t>
          </a:r>
          <a:endParaRPr lang="ru-RU" sz="1700" kern="1200" dirty="0"/>
        </a:p>
      </dsp:txBody>
      <dsp:txXfrm>
        <a:off x="93211" y="2186009"/>
        <a:ext cx="8598554" cy="1723018"/>
      </dsp:txXfrm>
    </dsp:sp>
    <dsp:sp modelId="{25BC2EF2-5077-4D6D-B2BF-128BD8AA0A91}">
      <dsp:nvSpPr>
        <dsp:cNvPr id="0" name=""/>
        <dsp:cNvSpPr/>
      </dsp:nvSpPr>
      <dsp:spPr>
        <a:xfrm>
          <a:off x="0" y="4051198"/>
          <a:ext cx="8784976" cy="1909440"/>
        </a:xfrm>
        <a:prstGeom prst="roundRect">
          <a:avLst/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Таким образом, воздействуя  на сенсорную сферу ребенка, обогащая сенсорный опыт детей,  развивается эмоциональная сфера: формируются социальные формы выражения эмоций, закладывается основа для развития высших чувств</a:t>
          </a:r>
          <a:r>
            <a:rPr lang="ru-RU" sz="1700" b="1" kern="1200" smtClean="0"/>
            <a:t>. </a:t>
          </a:r>
          <a:r>
            <a:rPr lang="ru-RU" sz="1700" kern="1200" smtClean="0"/>
            <a:t>Соответственно, чем большее число сенсорных систем задействовано  в процессе воспитания и обучения ребенка, тем успешнее и эффективнее происходит его эмоциональное  развитие. </a:t>
          </a:r>
          <a:endParaRPr lang="ru-RU" sz="1700" kern="1200" dirty="0"/>
        </a:p>
      </dsp:txBody>
      <dsp:txXfrm>
        <a:off x="93211" y="4144409"/>
        <a:ext cx="8598554" cy="1723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9372B-621E-4F50-8118-02895171D191}">
      <dsp:nvSpPr>
        <dsp:cNvPr id="0" name=""/>
        <dsp:cNvSpPr/>
      </dsp:nvSpPr>
      <dsp:spPr>
        <a:xfrm>
          <a:off x="1037" y="864614"/>
          <a:ext cx="3775497" cy="188774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b="1" kern="1200" dirty="0" smtClean="0"/>
            <a:t>Объект:</a:t>
          </a:r>
          <a:endParaRPr lang="ru-RU" sz="6300" kern="1200" dirty="0"/>
        </a:p>
      </dsp:txBody>
      <dsp:txXfrm>
        <a:off x="56327" y="919904"/>
        <a:ext cx="3664917" cy="1777168"/>
      </dsp:txXfrm>
    </dsp:sp>
    <dsp:sp modelId="{23D11DD8-A8D6-4625-B188-5BD4BD1D1170}">
      <dsp:nvSpPr>
        <dsp:cNvPr id="0" name=""/>
        <dsp:cNvSpPr/>
      </dsp:nvSpPr>
      <dsp:spPr>
        <a:xfrm>
          <a:off x="378586" y="2752363"/>
          <a:ext cx="377549" cy="1415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5811"/>
              </a:lnTo>
              <a:lnTo>
                <a:pt x="377549" y="1415811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6E147-E983-45B4-8120-30AE2B9E2D0A}">
      <dsp:nvSpPr>
        <dsp:cNvPr id="0" name=""/>
        <dsp:cNvSpPr/>
      </dsp:nvSpPr>
      <dsp:spPr>
        <a:xfrm>
          <a:off x="756136" y="3224300"/>
          <a:ext cx="3020398" cy="1887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эмоциональная сфера детей дошкольного возраста.</a:t>
          </a:r>
          <a:endParaRPr lang="ru-RU" sz="2300" kern="1200" dirty="0"/>
        </a:p>
      </dsp:txBody>
      <dsp:txXfrm>
        <a:off x="811426" y="3279590"/>
        <a:ext cx="2909818" cy="1777168"/>
      </dsp:txXfrm>
    </dsp:sp>
    <dsp:sp modelId="{3136D5E3-E3BC-404D-98BE-3224E611BB82}">
      <dsp:nvSpPr>
        <dsp:cNvPr id="0" name=""/>
        <dsp:cNvSpPr/>
      </dsp:nvSpPr>
      <dsp:spPr>
        <a:xfrm>
          <a:off x="4720409" y="864614"/>
          <a:ext cx="3775497" cy="188774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015" tIns="80010" rIns="120015" bIns="80010" numCol="1" spcCol="1270" anchor="ctr" anchorCtr="0">
          <a:noAutofit/>
        </a:bodyPr>
        <a:lstStyle/>
        <a:p>
          <a:pPr lvl="0" algn="ctr" defTabSz="2800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300" b="1" kern="1200" dirty="0" smtClean="0"/>
            <a:t>Предмет:</a:t>
          </a:r>
          <a:endParaRPr lang="ru-RU" sz="6300" kern="1200" dirty="0"/>
        </a:p>
      </dsp:txBody>
      <dsp:txXfrm>
        <a:off x="4775699" y="919904"/>
        <a:ext cx="3664917" cy="1777168"/>
      </dsp:txXfrm>
    </dsp:sp>
    <dsp:sp modelId="{C71B5ADD-9C0E-4B15-AD87-E008B6ED0DFD}">
      <dsp:nvSpPr>
        <dsp:cNvPr id="0" name=""/>
        <dsp:cNvSpPr/>
      </dsp:nvSpPr>
      <dsp:spPr>
        <a:xfrm>
          <a:off x="5097958" y="2752363"/>
          <a:ext cx="377549" cy="14158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5811"/>
              </a:lnTo>
              <a:lnTo>
                <a:pt x="377549" y="1415811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4E6BE-0EB5-434E-AD0C-3997885A62C0}">
      <dsp:nvSpPr>
        <dsp:cNvPr id="0" name=""/>
        <dsp:cNvSpPr/>
      </dsp:nvSpPr>
      <dsp:spPr>
        <a:xfrm>
          <a:off x="5475508" y="3224300"/>
          <a:ext cx="3020398" cy="18877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особенности развития эмоциональной сферы детей дошкольного возраста. </a:t>
          </a:r>
          <a:endParaRPr lang="ru-RU" sz="2300" kern="1200" dirty="0"/>
        </a:p>
      </dsp:txBody>
      <dsp:txXfrm>
        <a:off x="5530798" y="3279590"/>
        <a:ext cx="2909818" cy="17771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2EB664-49B9-4D07-8703-D7C528A7E226}">
      <dsp:nvSpPr>
        <dsp:cNvPr id="0" name=""/>
        <dsp:cNvSpPr/>
      </dsp:nvSpPr>
      <dsp:spPr>
        <a:xfrm>
          <a:off x="683566" y="3825"/>
          <a:ext cx="1306217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Цель </a:t>
          </a:r>
          <a:r>
            <a:rPr lang="ru-RU" sz="1600" b="1" i="1" kern="1200" dirty="0" smtClean="0"/>
            <a:t>:</a:t>
          </a:r>
          <a:endParaRPr lang="ru-RU" sz="1600" kern="1200" dirty="0"/>
        </a:p>
      </dsp:txBody>
      <dsp:txXfrm>
        <a:off x="702695" y="22954"/>
        <a:ext cx="1267959" cy="614850"/>
      </dsp:txXfrm>
    </dsp:sp>
    <dsp:sp modelId="{43803F90-876A-4790-9838-BE31FFF9ADCA}">
      <dsp:nvSpPr>
        <dsp:cNvPr id="0" name=""/>
        <dsp:cNvSpPr/>
      </dsp:nvSpPr>
      <dsp:spPr>
        <a:xfrm>
          <a:off x="1989783" y="321566"/>
          <a:ext cx="52248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22486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7964" y="317318"/>
        <a:ext cx="26124" cy="26124"/>
      </dsp:txXfrm>
    </dsp:sp>
    <dsp:sp modelId="{E270CB44-CFC9-4097-8681-DFC3AF639A40}">
      <dsp:nvSpPr>
        <dsp:cNvPr id="0" name=""/>
        <dsp:cNvSpPr/>
      </dsp:nvSpPr>
      <dsp:spPr>
        <a:xfrm>
          <a:off x="2512270" y="3825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эмоциональной сферы детей дошкольного возраста в контексте отождествления чувств. </a:t>
          </a:r>
          <a:endParaRPr lang="ru-RU" sz="1600" kern="1200" dirty="0"/>
        </a:p>
      </dsp:txBody>
      <dsp:txXfrm>
        <a:off x="2531399" y="22954"/>
        <a:ext cx="5802401" cy="614850"/>
      </dsp:txXfrm>
    </dsp:sp>
    <dsp:sp modelId="{C7D2B09B-24D7-4D8C-AB01-8DC0B9C3184B}">
      <dsp:nvSpPr>
        <dsp:cNvPr id="0" name=""/>
        <dsp:cNvSpPr/>
      </dsp:nvSpPr>
      <dsp:spPr>
        <a:xfrm>
          <a:off x="683566" y="3383663"/>
          <a:ext cx="1306217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Задачи: </a:t>
          </a:r>
          <a:endParaRPr lang="ru-RU" sz="1600" kern="1200" dirty="0"/>
        </a:p>
      </dsp:txBody>
      <dsp:txXfrm>
        <a:off x="702695" y="3402792"/>
        <a:ext cx="1267959" cy="614850"/>
      </dsp:txXfrm>
    </dsp:sp>
    <dsp:sp modelId="{1A5CA5D0-4567-4B46-B3E9-3987BADB034E}">
      <dsp:nvSpPr>
        <dsp:cNvPr id="0" name=""/>
        <dsp:cNvSpPr/>
      </dsp:nvSpPr>
      <dsp:spPr>
        <a:xfrm rot="16874489">
          <a:off x="910935" y="2387022"/>
          <a:ext cx="268018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80183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184022" y="2328831"/>
        <a:ext cx="134009" cy="134009"/>
      </dsp:txXfrm>
    </dsp:sp>
    <dsp:sp modelId="{C88AB780-41C0-4961-AD3D-99726509E52F}">
      <dsp:nvSpPr>
        <dsp:cNvPr id="0" name=""/>
        <dsp:cNvSpPr/>
      </dsp:nvSpPr>
      <dsp:spPr>
        <a:xfrm>
          <a:off x="2512270" y="754900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Развивать моторику и координации движений.</a:t>
          </a:r>
          <a:endParaRPr lang="ru-RU" sz="1600" kern="1200"/>
        </a:p>
      </dsp:txBody>
      <dsp:txXfrm>
        <a:off x="2531399" y="774029"/>
        <a:ext cx="5802401" cy="614850"/>
      </dsp:txXfrm>
    </dsp:sp>
    <dsp:sp modelId="{756550BB-901D-4E9E-9189-27187E9E6EBD}">
      <dsp:nvSpPr>
        <dsp:cNvPr id="0" name=""/>
        <dsp:cNvSpPr/>
      </dsp:nvSpPr>
      <dsp:spPr>
        <a:xfrm rot="17132988">
          <a:off x="1276514" y="2762560"/>
          <a:ext cx="194902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949026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02301" y="2722648"/>
        <a:ext cx="97451" cy="97451"/>
      </dsp:txXfrm>
    </dsp:sp>
    <dsp:sp modelId="{CEDF687E-A23B-409B-9909-F9839EB1E642}">
      <dsp:nvSpPr>
        <dsp:cNvPr id="0" name=""/>
        <dsp:cNvSpPr/>
      </dsp:nvSpPr>
      <dsp:spPr>
        <a:xfrm>
          <a:off x="2512270" y="1505975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Развивать произвольное внимание через упражнения на наблюдения, умения максимально концентрироваться над происходящим.</a:t>
          </a:r>
          <a:endParaRPr lang="ru-RU" sz="1600" kern="1200" dirty="0"/>
        </a:p>
      </dsp:txBody>
      <dsp:txXfrm>
        <a:off x="2531399" y="1525104"/>
        <a:ext cx="5802401" cy="614850"/>
      </dsp:txXfrm>
    </dsp:sp>
    <dsp:sp modelId="{2F409932-8D2C-4251-B860-CEF9F4FBC642}">
      <dsp:nvSpPr>
        <dsp:cNvPr id="0" name=""/>
        <dsp:cNvSpPr/>
      </dsp:nvSpPr>
      <dsp:spPr>
        <a:xfrm rot="17692822">
          <a:off x="1630090" y="3138097"/>
          <a:ext cx="12418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41872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19980" y="3115864"/>
        <a:ext cx="62093" cy="62093"/>
      </dsp:txXfrm>
    </dsp:sp>
    <dsp:sp modelId="{F4895B38-89B4-4AEE-AE4D-17CBBECBB5E9}">
      <dsp:nvSpPr>
        <dsp:cNvPr id="0" name=""/>
        <dsp:cNvSpPr/>
      </dsp:nvSpPr>
      <dsp:spPr>
        <a:xfrm>
          <a:off x="2512270" y="2257050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Развивать связную речь при ответах на вопросы, умения свободно и ясно выражать свои мысли.</a:t>
          </a:r>
          <a:endParaRPr lang="ru-RU" sz="1600" kern="1200"/>
        </a:p>
      </dsp:txBody>
      <dsp:txXfrm>
        <a:off x="2531399" y="2276179"/>
        <a:ext cx="5802401" cy="614850"/>
      </dsp:txXfrm>
    </dsp:sp>
    <dsp:sp modelId="{8F12274D-1546-42E8-83AE-E8E543D33BCE}">
      <dsp:nvSpPr>
        <dsp:cNvPr id="0" name=""/>
        <dsp:cNvSpPr/>
      </dsp:nvSpPr>
      <dsp:spPr>
        <a:xfrm rot="19457599">
          <a:off x="1929304" y="3513635"/>
          <a:ext cx="6434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43444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4940" y="3506362"/>
        <a:ext cx="32172" cy="32172"/>
      </dsp:txXfrm>
    </dsp:sp>
    <dsp:sp modelId="{38EB92B0-B213-410C-BA60-3ABF34CFBFBA}">
      <dsp:nvSpPr>
        <dsp:cNvPr id="0" name=""/>
        <dsp:cNvSpPr/>
      </dsp:nvSpPr>
      <dsp:spPr>
        <a:xfrm>
          <a:off x="2512270" y="3008125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Корректировать эмоциональное и телесное напряжение.</a:t>
          </a:r>
          <a:endParaRPr lang="ru-RU" sz="1600" kern="1200" dirty="0"/>
        </a:p>
      </dsp:txBody>
      <dsp:txXfrm>
        <a:off x="2531399" y="3027254"/>
        <a:ext cx="5802401" cy="614850"/>
      </dsp:txXfrm>
    </dsp:sp>
    <dsp:sp modelId="{0F90B47B-21D2-49F2-8BBA-50B5CEA99EFA}">
      <dsp:nvSpPr>
        <dsp:cNvPr id="0" name=""/>
        <dsp:cNvSpPr/>
      </dsp:nvSpPr>
      <dsp:spPr>
        <a:xfrm rot="2142401">
          <a:off x="1929304" y="3889172"/>
          <a:ext cx="643444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643444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34940" y="3881900"/>
        <a:ext cx="32172" cy="32172"/>
      </dsp:txXfrm>
    </dsp:sp>
    <dsp:sp modelId="{3C31EAF0-9323-4D58-A95B-D2144170DB61}">
      <dsp:nvSpPr>
        <dsp:cNvPr id="0" name=""/>
        <dsp:cNvSpPr/>
      </dsp:nvSpPr>
      <dsp:spPr>
        <a:xfrm>
          <a:off x="2512270" y="3759200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Воспитывать дружелюбное отношение к окружающим.</a:t>
          </a:r>
          <a:endParaRPr lang="ru-RU" sz="1600" kern="1200" dirty="0"/>
        </a:p>
      </dsp:txBody>
      <dsp:txXfrm>
        <a:off x="2531399" y="3778329"/>
        <a:ext cx="5802401" cy="614850"/>
      </dsp:txXfrm>
    </dsp:sp>
    <dsp:sp modelId="{F454DE1C-94E0-4639-9460-92252901A819}">
      <dsp:nvSpPr>
        <dsp:cNvPr id="0" name=""/>
        <dsp:cNvSpPr/>
      </dsp:nvSpPr>
      <dsp:spPr>
        <a:xfrm rot="3907178">
          <a:off x="1630090" y="4264710"/>
          <a:ext cx="12418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241872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219980" y="4242476"/>
        <a:ext cx="62093" cy="62093"/>
      </dsp:txXfrm>
    </dsp:sp>
    <dsp:sp modelId="{95283758-09ED-4FDA-9066-FBB46119E97C}">
      <dsp:nvSpPr>
        <dsp:cNvPr id="0" name=""/>
        <dsp:cNvSpPr/>
      </dsp:nvSpPr>
      <dsp:spPr>
        <a:xfrm>
          <a:off x="2512270" y="4510275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Развивать навыки саморегуляции и релаксации, для формирования способности управлять, своим эмоциональным состоянием.    </a:t>
          </a:r>
          <a:endParaRPr lang="ru-RU" sz="1600" kern="1200" dirty="0"/>
        </a:p>
      </dsp:txBody>
      <dsp:txXfrm>
        <a:off x="2531399" y="4529404"/>
        <a:ext cx="5802401" cy="614850"/>
      </dsp:txXfrm>
    </dsp:sp>
    <dsp:sp modelId="{1CEAB020-B3B9-4D42-B8ED-A00D34F479C4}">
      <dsp:nvSpPr>
        <dsp:cNvPr id="0" name=""/>
        <dsp:cNvSpPr/>
      </dsp:nvSpPr>
      <dsp:spPr>
        <a:xfrm rot="4467012">
          <a:off x="1276514" y="4640247"/>
          <a:ext cx="194902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949026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202301" y="4600335"/>
        <a:ext cx="97451" cy="97451"/>
      </dsp:txXfrm>
    </dsp:sp>
    <dsp:sp modelId="{F5BDC73D-BCFB-4417-8AF9-4DBAD5F90389}">
      <dsp:nvSpPr>
        <dsp:cNvPr id="0" name=""/>
        <dsp:cNvSpPr/>
      </dsp:nvSpPr>
      <dsp:spPr>
        <a:xfrm>
          <a:off x="2512270" y="5261350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развивать поисковую и творческую активность.</a:t>
          </a:r>
          <a:endParaRPr lang="ru-RU" sz="1600" kern="1200" dirty="0"/>
        </a:p>
      </dsp:txBody>
      <dsp:txXfrm>
        <a:off x="2531399" y="5280479"/>
        <a:ext cx="5802401" cy="614850"/>
      </dsp:txXfrm>
    </dsp:sp>
    <dsp:sp modelId="{C0DD3898-C215-4092-9DD0-93F833BEC7FE}">
      <dsp:nvSpPr>
        <dsp:cNvPr id="0" name=""/>
        <dsp:cNvSpPr/>
      </dsp:nvSpPr>
      <dsp:spPr>
        <a:xfrm rot="4725511">
          <a:off x="910935" y="5015785"/>
          <a:ext cx="268018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80183" y="8813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184022" y="4957594"/>
        <a:ext cx="134009" cy="134009"/>
      </dsp:txXfrm>
    </dsp:sp>
    <dsp:sp modelId="{65E90005-F927-4D91-9EB2-882DB389356A}">
      <dsp:nvSpPr>
        <dsp:cNvPr id="0" name=""/>
        <dsp:cNvSpPr/>
      </dsp:nvSpPr>
      <dsp:spPr>
        <a:xfrm>
          <a:off x="2512270" y="6012425"/>
          <a:ext cx="5840659" cy="653108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способствовать возникновению положительных эмоций от совместной с родителями двигательной деятельности.</a:t>
          </a:r>
          <a:endParaRPr lang="ru-RU" sz="1600" kern="1200" dirty="0"/>
        </a:p>
      </dsp:txBody>
      <dsp:txXfrm>
        <a:off x="2531399" y="6031554"/>
        <a:ext cx="5802401" cy="614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C36413-1FBC-4658-A59E-A1F5708296D6}">
      <dsp:nvSpPr>
        <dsp:cNvPr id="0" name=""/>
        <dsp:cNvSpPr/>
      </dsp:nvSpPr>
      <dsp:spPr>
        <a:xfrm>
          <a:off x="1329616" y="1652"/>
          <a:ext cx="5693695" cy="2846847"/>
        </a:xfrm>
        <a:prstGeom prst="roundRect">
          <a:avLst>
            <a:gd name="adj" fmla="val 10000"/>
          </a:avLst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71120" rIns="106680" bIns="71120" numCol="1" spcCol="1270" anchor="ctr" anchorCtr="0">
          <a:noAutofit/>
        </a:bodyPr>
        <a:lstStyle/>
        <a:p>
          <a:pPr lvl="0" algn="ctr" defTabSz="2489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600" b="0" kern="1200" dirty="0" smtClean="0"/>
            <a:t>Гипотеза </a:t>
          </a:r>
          <a:r>
            <a:rPr lang="ru-RU" sz="5600" kern="1200" dirty="0" smtClean="0"/>
            <a:t>состоит в предположении о том, что</a:t>
          </a:r>
          <a:endParaRPr lang="ru-RU" sz="5600" kern="1200" dirty="0"/>
        </a:p>
      </dsp:txBody>
      <dsp:txXfrm>
        <a:off x="1412997" y="85033"/>
        <a:ext cx="5526933" cy="2680085"/>
      </dsp:txXfrm>
    </dsp:sp>
    <dsp:sp modelId="{BAC06D72-C10D-4056-86FC-6FE2A71E971E}">
      <dsp:nvSpPr>
        <dsp:cNvPr id="0" name=""/>
        <dsp:cNvSpPr/>
      </dsp:nvSpPr>
      <dsp:spPr>
        <a:xfrm>
          <a:off x="1898985" y="2848500"/>
          <a:ext cx="569369" cy="2135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5135"/>
              </a:lnTo>
              <a:lnTo>
                <a:pt x="569369" y="213513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3E119-10B7-448F-A8B4-AF6B107C2CD4}">
      <dsp:nvSpPr>
        <dsp:cNvPr id="0" name=""/>
        <dsp:cNvSpPr/>
      </dsp:nvSpPr>
      <dsp:spPr>
        <a:xfrm>
          <a:off x="2468355" y="3560211"/>
          <a:ext cx="4554956" cy="2846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стабилизация эмоциональной сферы детей дошкольного возраста может произойти в том случае, если реализовать проект, способствующий развитию эмпатии и толерантности; отождествлению своих эмоций; минимизации деструктивного поведения; освоению способов телесно-ориентированного контакта с родителями.  </a:t>
          </a:r>
          <a:endParaRPr lang="ru-RU" sz="2000" kern="1200" dirty="0"/>
        </a:p>
      </dsp:txBody>
      <dsp:txXfrm>
        <a:off x="2551736" y="3643592"/>
        <a:ext cx="4388194" cy="26800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D3745-1F04-48C9-8ABF-E549567B0A4B}">
      <dsp:nvSpPr>
        <dsp:cNvPr id="0" name=""/>
        <dsp:cNvSpPr/>
      </dsp:nvSpPr>
      <dsp:spPr>
        <a:xfrm>
          <a:off x="2915829" y="4083773"/>
          <a:ext cx="3393189" cy="2126490"/>
        </a:xfrm>
        <a:prstGeom prst="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Сказкотерапия</a:t>
          </a:r>
          <a:r>
            <a:rPr lang="ru-RU" sz="1600" b="1" kern="1200" dirty="0" smtClean="0"/>
            <a:t> 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1" kern="1200" dirty="0" smtClean="0"/>
            <a:t>(Заяц-</a:t>
          </a:r>
          <a:r>
            <a:rPr lang="ru-RU" sz="1600" b="0" i="1" kern="1200" dirty="0" err="1" smtClean="0"/>
            <a:t>Коська</a:t>
          </a:r>
          <a:r>
            <a:rPr lang="ru-RU" sz="1600" b="0" i="1" kern="1200" dirty="0" smtClean="0"/>
            <a:t> и Родничок А. </a:t>
          </a:r>
          <a:r>
            <a:rPr lang="ru-RU" sz="1600" b="0" i="1" kern="1200" dirty="0" err="1" smtClean="0"/>
            <a:t>Грибачев</a:t>
          </a:r>
          <a:r>
            <a:rPr lang="ru-RU" sz="1600" b="0" i="1" kern="1200" dirty="0" smtClean="0"/>
            <a:t>) </a:t>
          </a:r>
          <a:r>
            <a:rPr lang="ru-RU" sz="1600" kern="1200" dirty="0" smtClean="0"/>
            <a:t>(сказки в увлекательной форме и доступными словами показывают детям окружающий мир, поступки и судьбы людей, помогают ребенку ощутить себя творцом и создателем);</a:t>
          </a:r>
          <a:endParaRPr lang="ru-RU" sz="1600" b="0" i="1" kern="1200" dirty="0"/>
        </a:p>
      </dsp:txBody>
      <dsp:txXfrm>
        <a:off x="2915829" y="4083773"/>
        <a:ext cx="3393189" cy="2126490"/>
      </dsp:txXfrm>
    </dsp:sp>
    <dsp:sp modelId="{D27334B7-BD27-42BA-A858-EC2054B75EBD}">
      <dsp:nvSpPr>
        <dsp:cNvPr id="0" name=""/>
        <dsp:cNvSpPr/>
      </dsp:nvSpPr>
      <dsp:spPr>
        <a:xfrm>
          <a:off x="4644010" y="196862"/>
          <a:ext cx="2916564" cy="1749938"/>
        </a:xfrm>
        <a:prstGeom prst="rect">
          <a:avLst/>
        </a:prstGeom>
        <a:gradFill rotWithShape="0">
          <a:gsLst>
            <a:gs pos="28000">
              <a:schemeClr val="accent3">
                <a:hueOff val="2812566"/>
                <a:satOff val="-4220"/>
                <a:lumOff val="-686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/>
            <a:t>Игротерапия</a:t>
          </a:r>
          <a:r>
            <a:rPr lang="ru-RU" sz="1600" b="1" kern="1200" dirty="0" smtClean="0"/>
            <a:t> </a:t>
          </a:r>
          <a:r>
            <a:rPr lang="ru-RU" sz="1600" kern="1200" dirty="0" smtClean="0"/>
            <a:t>(является  эффективным способом коррекции эмоциональных и поведенческих нарушений у детей).</a:t>
          </a:r>
          <a:endParaRPr lang="ru-RU" sz="1600" kern="1200" dirty="0"/>
        </a:p>
      </dsp:txBody>
      <dsp:txXfrm>
        <a:off x="4644010" y="196862"/>
        <a:ext cx="2916564" cy="1749938"/>
      </dsp:txXfrm>
    </dsp:sp>
    <dsp:sp modelId="{0B0393DE-707D-45FF-A6B3-46FBAAD4FB2E}">
      <dsp:nvSpPr>
        <dsp:cNvPr id="0" name=""/>
        <dsp:cNvSpPr/>
      </dsp:nvSpPr>
      <dsp:spPr>
        <a:xfrm>
          <a:off x="1455855" y="2418438"/>
          <a:ext cx="2916564" cy="1749938"/>
        </a:xfrm>
        <a:prstGeom prst="rect">
          <a:avLst/>
        </a:prstGeom>
        <a:gradFill rotWithShape="0">
          <a:gsLst>
            <a:gs pos="28000">
              <a:schemeClr val="accent3">
                <a:hueOff val="5625132"/>
                <a:satOff val="-8440"/>
                <a:lumOff val="-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Эмпатия </a:t>
          </a:r>
          <a:r>
            <a:rPr lang="ru-RU" sz="1600" kern="1200" dirty="0" smtClean="0"/>
            <a:t>(учит детей представлять себя на месте другого человека).</a:t>
          </a:r>
          <a:endParaRPr lang="ru-RU" sz="1600" kern="1200" dirty="0"/>
        </a:p>
      </dsp:txBody>
      <dsp:txXfrm>
        <a:off x="1455855" y="2418438"/>
        <a:ext cx="2916564" cy="1749938"/>
      </dsp:txXfrm>
    </dsp:sp>
    <dsp:sp modelId="{9318786E-8E6D-499A-9AB0-D76303FE2F7F}">
      <dsp:nvSpPr>
        <dsp:cNvPr id="0" name=""/>
        <dsp:cNvSpPr/>
      </dsp:nvSpPr>
      <dsp:spPr>
        <a:xfrm>
          <a:off x="4664076" y="2418438"/>
          <a:ext cx="2916564" cy="1749938"/>
        </a:xfrm>
        <a:prstGeom prst="rect">
          <a:avLst/>
        </a:prstGeom>
        <a:gradFill rotWithShape="0">
          <a:gsLst>
            <a:gs pos="28000">
              <a:schemeClr val="accent3">
                <a:hueOff val="8437698"/>
                <a:satOff val="-12660"/>
                <a:lumOff val="-2059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Анализ продуктов деятельности </a:t>
          </a:r>
          <a:r>
            <a:rPr lang="ru-RU" sz="1600" kern="1200" dirty="0" smtClean="0"/>
            <a:t>(способствует выяснению эмоционального состояния ребенка, его взаимоотношений с другими людьми).</a:t>
          </a:r>
          <a:endParaRPr lang="ru-RU" sz="1600" kern="1200" dirty="0"/>
        </a:p>
      </dsp:txBody>
      <dsp:txXfrm>
        <a:off x="4664076" y="2418438"/>
        <a:ext cx="2916564" cy="1749938"/>
      </dsp:txXfrm>
    </dsp:sp>
    <dsp:sp modelId="{1954D31A-2B44-40A6-8EE0-E701FD5F01F2}">
      <dsp:nvSpPr>
        <dsp:cNvPr id="0" name=""/>
        <dsp:cNvSpPr/>
      </dsp:nvSpPr>
      <dsp:spPr>
        <a:xfrm>
          <a:off x="1475658" y="196850"/>
          <a:ext cx="2916564" cy="1749938"/>
        </a:xfrm>
        <a:prstGeom prst="rect">
          <a:avLst/>
        </a:prstGeom>
        <a:gradFill rotWithShape="0">
          <a:gsLst>
            <a:gs pos="28000">
              <a:schemeClr val="accent3">
                <a:hueOff val="11250264"/>
                <a:satOff val="-16880"/>
                <a:lumOff val="-2745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Экспрессивный этюд </a:t>
          </a:r>
          <a:r>
            <a:rPr lang="ru-RU" sz="1600" kern="1200" dirty="0" smtClean="0"/>
            <a:t>(определяет развитие эмоционального интеллекта как составляющую социально-коммуникативного развития). </a:t>
          </a:r>
          <a:endParaRPr lang="ru-RU" sz="1600" kern="1200" dirty="0"/>
        </a:p>
      </dsp:txBody>
      <dsp:txXfrm>
        <a:off x="1475658" y="196850"/>
        <a:ext cx="2916564" cy="17499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4D0A9-02BC-42AA-8A75-9A9BE30DA577}">
      <dsp:nvSpPr>
        <dsp:cNvPr id="0" name=""/>
        <dsp:cNvSpPr/>
      </dsp:nvSpPr>
      <dsp:spPr>
        <a:xfrm>
          <a:off x="0" y="806920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Вводное занятие «Мир эмоций». </a:t>
          </a:r>
          <a:endParaRPr lang="ru-RU" sz="2000" kern="1200" dirty="0"/>
        </a:p>
      </dsp:txBody>
      <dsp:txXfrm>
        <a:off x="0" y="806920"/>
        <a:ext cx="2857499" cy="1714500"/>
      </dsp:txXfrm>
    </dsp:sp>
    <dsp:sp modelId="{7D1E8466-F6E3-4EF7-A2CA-3B4B24A2163F}">
      <dsp:nvSpPr>
        <dsp:cNvPr id="0" name=""/>
        <dsp:cNvSpPr/>
      </dsp:nvSpPr>
      <dsp:spPr>
        <a:xfrm>
          <a:off x="3143250" y="806920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936304"/>
                <a:satOff val="-1168"/>
                <a:lumOff val="275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936304"/>
                <a:satOff val="-1168"/>
                <a:lumOff val="275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Подбор методической литературы по данной теме;</a:t>
          </a:r>
          <a:endParaRPr lang="ru-RU" sz="2000" kern="1200"/>
        </a:p>
      </dsp:txBody>
      <dsp:txXfrm>
        <a:off x="3143250" y="806920"/>
        <a:ext cx="2857499" cy="1714500"/>
      </dsp:txXfrm>
    </dsp:sp>
    <dsp:sp modelId="{FE0C9EA0-4958-4B57-9C77-ACDA5F3CB163}">
      <dsp:nvSpPr>
        <dsp:cNvPr id="0" name=""/>
        <dsp:cNvSpPr/>
      </dsp:nvSpPr>
      <dsp:spPr>
        <a:xfrm>
          <a:off x="6286500" y="806920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1872608"/>
                <a:satOff val="-2336"/>
                <a:lumOff val="549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1872608"/>
                <a:satOff val="-2336"/>
                <a:lumOff val="549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разработка конспекта НОД;</a:t>
          </a:r>
          <a:endParaRPr lang="ru-RU" sz="2000" kern="1200"/>
        </a:p>
      </dsp:txBody>
      <dsp:txXfrm>
        <a:off x="6286500" y="806920"/>
        <a:ext cx="2857499" cy="1714500"/>
      </dsp:txXfrm>
    </dsp:sp>
    <dsp:sp modelId="{C4C2ED74-26E8-489A-B00A-784DAB8EA0DF}">
      <dsp:nvSpPr>
        <dsp:cNvPr id="0" name=""/>
        <dsp:cNvSpPr/>
      </dsp:nvSpPr>
      <dsp:spPr>
        <a:xfrm>
          <a:off x="0" y="2807171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2808911"/>
                <a:satOff val="-3503"/>
                <a:lumOff val="824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2808911"/>
                <a:satOff val="-3503"/>
                <a:lumOff val="824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Подбор дидактических, подвижных игр, сказки, мини-этюдов по теме, релаксаций. Подбор наглядного материала.</a:t>
          </a:r>
          <a:endParaRPr lang="ru-RU" sz="2000" kern="1200" dirty="0"/>
        </a:p>
      </dsp:txBody>
      <dsp:txXfrm>
        <a:off x="0" y="2807171"/>
        <a:ext cx="2857499" cy="1714500"/>
      </dsp:txXfrm>
    </dsp:sp>
    <dsp:sp modelId="{5FF5234B-E880-49FD-9751-1EAC753DAA04}">
      <dsp:nvSpPr>
        <dsp:cNvPr id="0" name=""/>
        <dsp:cNvSpPr/>
      </dsp:nvSpPr>
      <dsp:spPr>
        <a:xfrm>
          <a:off x="3143250" y="2807170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3745215"/>
                <a:satOff val="-4671"/>
                <a:lumOff val="1098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3745215"/>
                <a:satOff val="-4671"/>
                <a:lumOff val="1098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Приготовление материалов для наглядного отожествления эмоций. </a:t>
          </a:r>
          <a:endParaRPr lang="ru-RU" sz="2000" kern="1200"/>
        </a:p>
      </dsp:txBody>
      <dsp:txXfrm>
        <a:off x="3143250" y="2807170"/>
        <a:ext cx="2857499" cy="1714500"/>
      </dsp:txXfrm>
    </dsp:sp>
    <dsp:sp modelId="{F88F3F8B-E26E-4383-A599-0807D558C895}">
      <dsp:nvSpPr>
        <dsp:cNvPr id="0" name=""/>
        <dsp:cNvSpPr/>
      </dsp:nvSpPr>
      <dsp:spPr>
        <a:xfrm>
          <a:off x="6286500" y="2807170"/>
          <a:ext cx="2857499" cy="1714500"/>
        </a:xfrm>
        <a:prstGeom prst="rect">
          <a:avLst/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/>
            <a:t>Подбор аудиозаписей по теме.</a:t>
          </a:r>
          <a:endParaRPr lang="ru-RU" sz="2000" kern="1200"/>
        </a:p>
      </dsp:txBody>
      <dsp:txXfrm>
        <a:off x="6286500" y="2807170"/>
        <a:ext cx="2857499" cy="1714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011C7-E25F-493E-8316-46A26D4AD03C}">
      <dsp:nvSpPr>
        <dsp:cNvPr id="0" name=""/>
        <dsp:cNvSpPr/>
      </dsp:nvSpPr>
      <dsp:spPr>
        <a:xfrm>
          <a:off x="1415075" y="1411"/>
          <a:ext cx="2718413" cy="1631047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НОД.</a:t>
          </a:r>
          <a:endParaRPr lang="ru-RU" sz="1600" kern="1200" dirty="0"/>
        </a:p>
      </dsp:txBody>
      <dsp:txXfrm>
        <a:off x="1415075" y="1411"/>
        <a:ext cx="2718413" cy="1631047"/>
      </dsp:txXfrm>
    </dsp:sp>
    <dsp:sp modelId="{4B312AF2-1BD6-4E1B-AEEB-BDEC019B123C}">
      <dsp:nvSpPr>
        <dsp:cNvPr id="0" name=""/>
        <dsp:cNvSpPr/>
      </dsp:nvSpPr>
      <dsp:spPr>
        <a:xfrm>
          <a:off x="4405330" y="1411"/>
          <a:ext cx="2718413" cy="1631047"/>
        </a:xfrm>
        <a:prstGeom prst="rect">
          <a:avLst/>
        </a:prstGeom>
        <a:gradFill rotWithShape="0">
          <a:gsLst>
            <a:gs pos="28000">
              <a:schemeClr val="accent2">
                <a:hueOff val="1170380"/>
                <a:satOff val="-1460"/>
                <a:lumOff val="34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Беседы.</a:t>
          </a:r>
          <a:endParaRPr lang="ru-RU" sz="1600" kern="1200" dirty="0"/>
        </a:p>
      </dsp:txBody>
      <dsp:txXfrm>
        <a:off x="4405330" y="1411"/>
        <a:ext cx="2718413" cy="1631047"/>
      </dsp:txXfrm>
    </dsp:sp>
    <dsp:sp modelId="{B45E2E7D-87AC-4DA5-8F64-87E1D54F34F9}">
      <dsp:nvSpPr>
        <dsp:cNvPr id="0" name=""/>
        <dsp:cNvSpPr/>
      </dsp:nvSpPr>
      <dsp:spPr>
        <a:xfrm>
          <a:off x="1415075" y="1904301"/>
          <a:ext cx="2718413" cy="1631047"/>
        </a:xfrm>
        <a:prstGeom prst="rect">
          <a:avLst/>
        </a:prstGeom>
        <a:gradFill rotWithShape="0">
          <a:gsLst>
            <a:gs pos="28000">
              <a:schemeClr val="accent2">
                <a:hueOff val="2340759"/>
                <a:satOff val="-2919"/>
                <a:lumOff val="686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дидактические игры, игры с правилами, игры и упражнения на снятие негативного состояния, игры на обучение детей представлять себя на месте другого человека (эмпатия).</a:t>
          </a:r>
          <a:endParaRPr lang="ru-RU" sz="1600" kern="1200" dirty="0"/>
        </a:p>
      </dsp:txBody>
      <dsp:txXfrm>
        <a:off x="1415075" y="1904301"/>
        <a:ext cx="2718413" cy="1631047"/>
      </dsp:txXfrm>
    </dsp:sp>
    <dsp:sp modelId="{C0BAEA25-0223-4906-8CEA-E244157C9959}">
      <dsp:nvSpPr>
        <dsp:cNvPr id="0" name=""/>
        <dsp:cNvSpPr/>
      </dsp:nvSpPr>
      <dsp:spPr>
        <a:xfrm>
          <a:off x="4405330" y="1904301"/>
          <a:ext cx="2718413" cy="1631047"/>
        </a:xfrm>
        <a:prstGeom prst="rect">
          <a:avLst/>
        </a:prstGeom>
        <a:gradFill rotWithShape="0">
          <a:gsLst>
            <a:gs pos="28000">
              <a:schemeClr val="accent2">
                <a:hueOff val="3511139"/>
                <a:satOff val="-4379"/>
                <a:lumOff val="103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Рисование «Родничка».</a:t>
          </a:r>
          <a:endParaRPr lang="ru-RU" sz="1600" kern="1200" dirty="0"/>
        </a:p>
      </dsp:txBody>
      <dsp:txXfrm>
        <a:off x="4405330" y="1904301"/>
        <a:ext cx="2718413" cy="1631047"/>
      </dsp:txXfrm>
    </dsp:sp>
    <dsp:sp modelId="{256388DD-CEE2-4535-A08D-D99D763FB11A}">
      <dsp:nvSpPr>
        <dsp:cNvPr id="0" name=""/>
        <dsp:cNvSpPr/>
      </dsp:nvSpPr>
      <dsp:spPr>
        <a:xfrm>
          <a:off x="2910202" y="3807190"/>
          <a:ext cx="2718413" cy="1631047"/>
        </a:xfrm>
        <a:prstGeom prst="rect">
          <a:avLst/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Семейная мягкая школа как  элемент комплексного взаимодействия с родителей и детьми.</a:t>
          </a:r>
          <a:endParaRPr lang="ru-RU" sz="1600" kern="1200" dirty="0"/>
        </a:p>
      </dsp:txBody>
      <dsp:txXfrm>
        <a:off x="2910202" y="3807190"/>
        <a:ext cx="2718413" cy="16310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687B8-4D4E-42DF-B985-D9D8B16A951E}">
      <dsp:nvSpPr>
        <dsp:cNvPr id="0" name=""/>
        <dsp:cNvSpPr/>
      </dsp:nvSpPr>
      <dsp:spPr>
        <a:xfrm>
          <a:off x="429570" y="472"/>
          <a:ext cx="3346456" cy="2007873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Создание «Города настроения». Он создает положительные эмоции и способствуют формированию позитивных взаимоотношений в группе.</a:t>
          </a:r>
          <a:endParaRPr lang="ru-RU" sz="1700" kern="1200" dirty="0"/>
        </a:p>
      </dsp:txBody>
      <dsp:txXfrm>
        <a:off x="429570" y="472"/>
        <a:ext cx="3346456" cy="2007873"/>
      </dsp:txXfrm>
    </dsp:sp>
    <dsp:sp modelId="{27AD5BC6-D5F1-4979-817F-87278C69E6B8}">
      <dsp:nvSpPr>
        <dsp:cNvPr id="0" name=""/>
        <dsp:cNvSpPr/>
      </dsp:nvSpPr>
      <dsp:spPr>
        <a:xfrm>
          <a:off x="4110672" y="472"/>
          <a:ext cx="3346456" cy="2007873"/>
        </a:xfrm>
        <a:prstGeom prst="rect">
          <a:avLst/>
        </a:prstGeom>
        <a:gradFill rotWithShape="0">
          <a:gsLst>
            <a:gs pos="28000">
              <a:schemeClr val="accent2">
                <a:hueOff val="1560506"/>
                <a:satOff val="-1946"/>
                <a:lumOff val="458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Презентация проекта «…».</a:t>
          </a:r>
          <a:endParaRPr lang="ru-RU" sz="1700" kern="1200" dirty="0"/>
        </a:p>
      </dsp:txBody>
      <dsp:txXfrm>
        <a:off x="4110672" y="472"/>
        <a:ext cx="3346456" cy="2007873"/>
      </dsp:txXfrm>
    </dsp:sp>
    <dsp:sp modelId="{CA85281D-8C42-4315-8253-85647D86B96E}">
      <dsp:nvSpPr>
        <dsp:cNvPr id="0" name=""/>
        <dsp:cNvSpPr/>
      </dsp:nvSpPr>
      <dsp:spPr>
        <a:xfrm>
          <a:off x="429570" y="2342991"/>
          <a:ext cx="3346456" cy="2007873"/>
        </a:xfrm>
        <a:prstGeom prst="rect">
          <a:avLst/>
        </a:prstGeom>
        <a:gradFill rotWithShape="0">
          <a:gsLst>
            <a:gs pos="28000">
              <a:schemeClr val="accent2">
                <a:hueOff val="3121013"/>
                <a:satOff val="-3893"/>
                <a:lumOff val="915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 smtClean="0"/>
            <a:t>Разработка рекомендаций родителям «</a:t>
          </a:r>
          <a:r>
            <a:rPr lang="ru-RU" sz="1700" b="0" i="0" kern="1200" dirty="0" smtClean="0"/>
            <a:t>Как помочь ребенку и себе преодолеть негативные эмоции?»</a:t>
          </a:r>
          <a:endParaRPr lang="ru-RU" sz="1700" b="0" kern="1200" dirty="0"/>
        </a:p>
      </dsp:txBody>
      <dsp:txXfrm>
        <a:off x="429570" y="2342991"/>
        <a:ext cx="3346456" cy="2007873"/>
      </dsp:txXfrm>
    </dsp:sp>
    <dsp:sp modelId="{1B2FD28D-5077-4798-9F1F-AB5E268A2625}">
      <dsp:nvSpPr>
        <dsp:cNvPr id="0" name=""/>
        <dsp:cNvSpPr/>
      </dsp:nvSpPr>
      <dsp:spPr>
        <a:xfrm>
          <a:off x="4110672" y="2342991"/>
          <a:ext cx="3346456" cy="2007873"/>
        </a:xfrm>
        <a:prstGeom prst="rect">
          <a:avLst/>
        </a:prstGeom>
        <a:gradFill rotWithShape="0">
          <a:gsLst>
            <a:gs pos="28000">
              <a:schemeClr val="accent2">
                <a:hueOff val="4681519"/>
                <a:satOff val="-5839"/>
                <a:lumOff val="137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Определение дальнейших направлений в реализации воспитательной и образовательной работы по проблеме. </a:t>
          </a:r>
          <a:endParaRPr lang="ru-RU" sz="1700" kern="1200" dirty="0"/>
        </a:p>
      </dsp:txBody>
      <dsp:txXfrm>
        <a:off x="4110672" y="2342991"/>
        <a:ext cx="3346456" cy="2007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1D5CE-FB4D-4597-B238-6A433AC1CF53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0ECAF-4F54-4042-AED4-A72641BC61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47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0ECAF-4F54-4042-AED4-A72641BC61F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6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2" grpId="0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A48E3A0-5C1F-4E37-9C30-8155A8F39002}" type="datetimeFigureOut">
              <a:rPr lang="ru-RU" smtClean="0"/>
              <a:t>03.07.2018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7B977F-B596-4CC4-A0BF-36EC0E2E69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7.wdp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0.wdp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14.jpe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6.jpeg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18.wdp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microsoft.com/office/2007/relationships/hdphoto" Target="../media/hdphoto23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27.wdp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30.wdp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33.wdp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2618" y="2015842"/>
            <a:ext cx="757874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Проект в старшей группе:</a:t>
            </a:r>
            <a:b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«Эмоциональные краски детей дошкольного возраста</a:t>
            </a:r>
            <a:r>
              <a:rPr lang="ru-RU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519" y="260648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МБДОУ </a:t>
            </a:r>
            <a:r>
              <a:rPr lang="ru-RU" dirty="0"/>
              <a:t>«Детский сад «Радуга» комбинированного вида</a:t>
            </a:r>
            <a:br>
              <a:rPr lang="ru-RU" dirty="0"/>
            </a:br>
            <a:r>
              <a:rPr lang="ru-RU" dirty="0"/>
              <a:t>Рузаевского муниципального района</a:t>
            </a:r>
            <a:br>
              <a:rPr lang="ru-RU" dirty="0"/>
            </a:br>
            <a:r>
              <a:rPr lang="ru-RU" dirty="0"/>
              <a:t>Республика Мордовия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419" y="4005064"/>
            <a:ext cx="7308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Педагог-психолог: 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Былкина Татьяна Геннадьевна.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5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187"/>
            <a:ext cx="5667375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768" y="3284984"/>
            <a:ext cx="5360640" cy="357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683420" y="0"/>
            <a:ext cx="44605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Ритуал приветствия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134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024"/>
            <a:ext cx="504056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75"/>
          <a:stretch/>
        </p:blipFill>
        <p:spPr>
          <a:xfrm>
            <a:off x="179512" y="2905825"/>
            <a:ext cx="5098473" cy="3997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96475" y="10657"/>
            <a:ext cx="28620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Вступление.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Поиск ручья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84" t="15175" r="784" b="13582"/>
          <a:stretch/>
        </p:blipFill>
        <p:spPr>
          <a:xfrm rot="5400000">
            <a:off x="3976107" y="2066184"/>
            <a:ext cx="6250591" cy="333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974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241"/>
          <a:stretch/>
        </p:blipFill>
        <p:spPr>
          <a:xfrm>
            <a:off x="402720" y="750217"/>
            <a:ext cx="3880243" cy="3555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39" b="3404"/>
          <a:stretch/>
        </p:blipFill>
        <p:spPr>
          <a:xfrm rot="16200000">
            <a:off x="3650838" y="1694226"/>
            <a:ext cx="6084937" cy="424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94042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35920" y="12271"/>
            <a:ext cx="89080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Беседа: «Что мы знаем о воде?», «Что такое родник?»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80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6549582"/>
              </p:ext>
            </p:extLst>
          </p:nvPr>
        </p:nvGraphicFramePr>
        <p:xfrm>
          <a:off x="425669" y="1229710"/>
          <a:ext cx="8538819" cy="543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568" y="188640"/>
            <a:ext cx="8460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Алгоритм осуществления проекта: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 </a:t>
            </a:r>
            <a:r>
              <a:rPr lang="ru-RU" sz="28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этап: </a:t>
            </a:r>
            <a:r>
              <a:rPr lang="ru-RU" sz="2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основной</a:t>
            </a:r>
            <a:endParaRPr lang="ru-RU" sz="28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73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06" y="406434"/>
            <a:ext cx="4547729" cy="341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1" t="22050"/>
          <a:stretch/>
        </p:blipFill>
        <p:spPr>
          <a:xfrm rot="5400000">
            <a:off x="-769936" y="1793277"/>
            <a:ext cx="6451565" cy="364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48" y="3617979"/>
            <a:ext cx="4559510" cy="324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10657"/>
            <a:ext cx="47702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«Вхождение в сказку»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81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" t="1814" r="6117"/>
          <a:stretch/>
        </p:blipFill>
        <p:spPr>
          <a:xfrm>
            <a:off x="0" y="584775"/>
            <a:ext cx="4644008" cy="341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694"/>
          <a:stretch/>
        </p:blipFill>
        <p:spPr>
          <a:xfrm>
            <a:off x="4640757" y="1196752"/>
            <a:ext cx="4463049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21"/>
          <a:stretch/>
        </p:blipFill>
        <p:spPr>
          <a:xfrm>
            <a:off x="0" y="3587992"/>
            <a:ext cx="4644008" cy="327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65311" y="0"/>
            <a:ext cx="4613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Мышечная гимнастика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02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5667375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512" y="3483298"/>
            <a:ext cx="503548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85"/>
          <a:stretch/>
        </p:blipFill>
        <p:spPr>
          <a:xfrm>
            <a:off x="5790416" y="103541"/>
            <a:ext cx="3353584" cy="340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8" y="4561629"/>
            <a:ext cx="2935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Упражнение: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«Прохлада»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554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8010" cy="365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57" y="2863476"/>
            <a:ext cx="5356043" cy="40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580112" y="404664"/>
            <a:ext cx="2935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Упражнение: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«Страх»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056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349"/>
            <a:ext cx="5176940" cy="345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9" r="16266"/>
          <a:stretch/>
        </p:blipFill>
        <p:spPr>
          <a:xfrm>
            <a:off x="5308210" y="1700808"/>
            <a:ext cx="3707904" cy="413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511256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78739" y="188640"/>
            <a:ext cx="41668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Упражнение: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«Роднички и река»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98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34288"/>
            <a:ext cx="2935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Упражнение: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«Удивление»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32251" y="2143868"/>
            <a:ext cx="5455513" cy="363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494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75029384"/>
              </p:ext>
            </p:extLst>
          </p:nvPr>
        </p:nvGraphicFramePr>
        <p:xfrm>
          <a:off x="347729" y="141668"/>
          <a:ext cx="8615966" cy="6259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609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" y="21559"/>
            <a:ext cx="5667375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2" r="14082" b="7594"/>
          <a:stretch/>
        </p:blipFill>
        <p:spPr>
          <a:xfrm rot="16200000">
            <a:off x="5188691" y="412982"/>
            <a:ext cx="4346733" cy="356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r="28428"/>
          <a:stretch/>
        </p:blipFill>
        <p:spPr>
          <a:xfrm rot="16200000">
            <a:off x="658999" y="3364500"/>
            <a:ext cx="3667178" cy="376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292080" y="4797152"/>
            <a:ext cx="2935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Упражнение: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«Облачко»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89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20368986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8658" y="188640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Алгоритм осуществления проекта:</a:t>
            </a:r>
          </a:p>
          <a:p>
            <a:pPr algn="ctr"/>
            <a:r>
              <a:rPr lang="ru-RU" sz="2800" b="1" cap="all" dirty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r>
              <a:rPr lang="ru-RU" sz="2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этап: итоговый</a:t>
            </a:r>
            <a:endParaRPr lang="ru-RU" sz="28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71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84004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" y="244696"/>
            <a:ext cx="5667375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74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507089" y="260648"/>
            <a:ext cx="24198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Рефлексия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71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28"/>
          <a:stretch/>
        </p:blipFill>
        <p:spPr>
          <a:xfrm>
            <a:off x="-69505" y="-18167"/>
            <a:ext cx="4361899" cy="3842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0" r="7274"/>
          <a:stretch/>
        </p:blipFill>
        <p:spPr>
          <a:xfrm>
            <a:off x="4292394" y="14902"/>
            <a:ext cx="4266921" cy="380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79750"/>
            <a:ext cx="5667375" cy="377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948264" y="4238609"/>
            <a:ext cx="23407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Ритуал </a:t>
            </a:r>
            <a:b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прощания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15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331" y="692696"/>
            <a:ext cx="5410766" cy="36004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5436098" y="3140969"/>
            <a:ext cx="3704146" cy="372651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218" t="-910" r="-42484" b="232"/>
            </a:stretch>
          </a:blip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7" name="Прямоугольник 6"/>
          <p:cNvSpPr/>
          <p:nvPr/>
        </p:nvSpPr>
        <p:spPr>
          <a:xfrm>
            <a:off x="1691680" y="62677"/>
            <a:ext cx="53712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Семейная мягкая школа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5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03" y="980728"/>
            <a:ext cx="4032448" cy="5702477"/>
          </a:xfrm>
        </p:spPr>
      </p:pic>
      <p:sp>
        <p:nvSpPr>
          <p:cNvPr id="4" name="Прямоугольник 3"/>
          <p:cNvSpPr/>
          <p:nvPr/>
        </p:nvSpPr>
        <p:spPr>
          <a:xfrm>
            <a:off x="489956" y="62677"/>
            <a:ext cx="77747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Рекомендации родителям: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помочь ребенку преодолеть негативные эмоции»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94" y="1124744"/>
            <a:ext cx="3952375" cy="5589240"/>
          </a:xfrm>
          <a:prstGeom prst="rect">
            <a:avLst/>
          </a:prstGeom>
        </p:spPr>
      </p:pic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71320299"/>
              </p:ext>
            </p:extLst>
          </p:nvPr>
        </p:nvGraphicFramePr>
        <p:xfrm>
          <a:off x="107504" y="0"/>
          <a:ext cx="903649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5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94314497"/>
              </p:ext>
            </p:extLst>
          </p:nvPr>
        </p:nvGraphicFramePr>
        <p:xfrm>
          <a:off x="179512" y="762963"/>
          <a:ext cx="8784976" cy="6095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09124" y="116632"/>
            <a:ext cx="4063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Актуальность</a:t>
            </a:r>
            <a:endParaRPr lang="ru-RU" sz="3600" b="1" cap="all" spc="0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83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67047702"/>
              </p:ext>
            </p:extLst>
          </p:nvPr>
        </p:nvGraphicFramePr>
        <p:xfrm>
          <a:off x="395536" y="404664"/>
          <a:ext cx="849694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527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58755440"/>
              </p:ext>
            </p:extLst>
          </p:nvPr>
        </p:nvGraphicFramePr>
        <p:xfrm>
          <a:off x="107504" y="188640"/>
          <a:ext cx="9036496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273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60107586"/>
              </p:ext>
            </p:extLst>
          </p:nvPr>
        </p:nvGraphicFramePr>
        <p:xfrm>
          <a:off x="395536" y="188640"/>
          <a:ext cx="835292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80666" y="116632"/>
            <a:ext cx="18564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Методы</a:t>
            </a:r>
            <a:endParaRPr lang="ru-RU" sz="2400" b="1" cap="all" spc="0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76286546"/>
              </p:ext>
            </p:extLst>
          </p:nvPr>
        </p:nvGraphicFramePr>
        <p:xfrm>
          <a:off x="0" y="639853"/>
          <a:ext cx="9036496" cy="621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4298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6029446"/>
              </p:ext>
            </p:extLst>
          </p:nvPr>
        </p:nvGraphicFramePr>
        <p:xfrm>
          <a:off x="0" y="1268760"/>
          <a:ext cx="9144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7" y="116632"/>
            <a:ext cx="781855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Алгоритм осуществления проекта: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 этап: подготовительный</a:t>
            </a:r>
            <a:endParaRPr lang="ru-RU" sz="2400" b="1" cap="all" spc="0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790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77321" y="406405"/>
            <a:ext cx="36387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Вводное занятие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99" y="3212976"/>
            <a:ext cx="4894601" cy="367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4556301" cy="345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6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661</TotalTime>
  <Words>682</Words>
  <Application>Microsoft Office PowerPoint</Application>
  <PresentationFormat>Экран (4:3)</PresentationFormat>
  <Paragraphs>79</Paragraphs>
  <Slides>26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57</cp:revision>
  <dcterms:created xsi:type="dcterms:W3CDTF">2017-03-24T13:55:51Z</dcterms:created>
  <dcterms:modified xsi:type="dcterms:W3CDTF">2018-07-03T13:43:36Z</dcterms:modified>
</cp:coreProperties>
</file>