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73" r:id="rId12"/>
    <p:sldId id="274" r:id="rId13"/>
    <p:sldId id="268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100" d="100"/>
          <a:sy n="100" d="100"/>
        </p:scale>
        <p:origin x="-111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8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0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7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4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3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B6D8-CC8E-4138-91F0-F5E639B795F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5B19-AD43-4C95-819A-5287B24CF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.pinimg.com/originals/14/64/a7/1464a76155252193b1050f90223a9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"/>
            <a:ext cx="9252520" cy="68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Загадки.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7330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«Музыкальные</a:t>
            </a:r>
          </a:p>
          <a:p>
            <a:r>
              <a:rPr lang="ru-RU" sz="4000" b="1" dirty="0" smtClean="0"/>
              <a:t>   инструменты»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653136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Составила </a:t>
            </a:r>
          </a:p>
          <a:p>
            <a:r>
              <a:rPr lang="ru-RU" sz="2800" b="1" dirty="0" smtClean="0"/>
              <a:t>музыкальный руководитель МДОУ «Детский сад№29» Герасимова Г.Ю.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2474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ds-sol.ru/tinybrowser/fulls/images/skan/40/35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9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theslide.ru/img/thumbs/e58f1268d868e5e6e473aeec334acc5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ds-sol.ru/tinybrowser/fulls/images/skan/40/35/img5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8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7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mypresentation.ru/documents_2/dc23e57c374636af1054711ca96df47f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544"/>
            <a:ext cx="9144000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uslide.ru/images/15/21438/96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s-sol.ru/tinybrowser/fulls/images/skan/40/35/img10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ds-sol.ru/tinybrowser/fulls/images/skan/40/35/img3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2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ds-sol.ru/tinybrowser/fulls/images/skan/40/3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ds-sol.ru/tinybrowser/fulls/images/skan/40/3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8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mypresentation.ru/documents_2/dc23e57c374636af1054711ca96df47f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"/>
            <a:ext cx="9144000" cy="6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8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ds-sol.ru/tinybrowser/fulls/images/skan/40/35/slide_15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5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1218/000c2007-7555ae6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1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053c/000ebec3-20fa3a51/hello_html_45bb4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03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9</cp:revision>
  <dcterms:created xsi:type="dcterms:W3CDTF">2020-04-27T15:30:26Z</dcterms:created>
  <dcterms:modified xsi:type="dcterms:W3CDTF">2020-05-14T17:35:06Z</dcterms:modified>
</cp:coreProperties>
</file>