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0" r:id="rId2"/>
    <p:sldId id="273" r:id="rId3"/>
    <p:sldId id="280" r:id="rId4"/>
    <p:sldId id="271" r:id="rId5"/>
    <p:sldId id="272" r:id="rId6"/>
    <p:sldId id="288" r:id="rId7"/>
    <p:sldId id="258" r:id="rId8"/>
    <p:sldId id="259" r:id="rId9"/>
    <p:sldId id="281" r:id="rId10"/>
    <p:sldId id="283" r:id="rId11"/>
    <p:sldId id="261" r:id="rId12"/>
    <p:sldId id="286" r:id="rId13"/>
    <p:sldId id="274" r:id="rId14"/>
    <p:sldId id="277" r:id="rId15"/>
    <p:sldId id="289" r:id="rId16"/>
    <p:sldId id="287" r:id="rId17"/>
    <p:sldId id="264" r:id="rId18"/>
    <p:sldId id="265" r:id="rId19"/>
    <p:sldId id="284" r:id="rId20"/>
    <p:sldId id="266" r:id="rId21"/>
    <p:sldId id="285" r:id="rId22"/>
    <p:sldId id="268" r:id="rId23"/>
    <p:sldId id="269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202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C5B9B-DD6B-4B84-8B96-34B55CDEC7D1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01D5D-9588-4536-B2DE-16A55DB994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5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01D5D-9588-4536-B2DE-16A55DB994A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29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DF125-CEA6-4934-8E30-0DF74599B349}" type="datetimeFigureOut">
              <a:rPr lang="ru-RU" smtClean="0"/>
              <a:pPr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95B4-D702-4078-B775-F0BBB22EDAF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1sar.schoolrm.ru/sveden/employees/11200/649996/?bitrix_include_areas=Y&amp;clear_cache=Y" TargetMode="External"/><Relationship Id="rId2" Type="http://schemas.openxmlformats.org/officeDocument/2006/relationships/hyperlink" Target="https://ds71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0002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Разумовской Екатерины Владимировны,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«Детский сад №71» г.о.Саранск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357430"/>
            <a:ext cx="8401080" cy="376873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01.03.1996г.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ФГБОУВО «Мордовский государственный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институт имени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2020г.,квалификация «Бакалавр»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Переподготовка: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ФГБОУВО «Мордовский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государственный  педагогический институт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20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по программе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«Педагогическая деятельность в дошкольном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образовании: развитие детей раннего 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дошкольного возраста», 2020г.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 педагогической работы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4 года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данной должности- 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года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имеет </a:t>
            </a:r>
          </a:p>
          <a:p>
            <a:endParaRPr lang="ru-RU" sz="2000" dirty="0"/>
          </a:p>
        </p:txBody>
      </p:sp>
      <p:pic>
        <p:nvPicPr>
          <p:cNvPr id="6146" name="Picture 2" descr="F:\btnZ6ZylT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488" y="2348880"/>
            <a:ext cx="3772419" cy="424847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3-24\Разумовская\разумовская -жилкин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824"/>
          <a:stretch>
            <a:fillRect/>
          </a:stretch>
        </p:blipFill>
        <p:spPr bwMode="auto">
          <a:xfrm>
            <a:off x="179512" y="404664"/>
            <a:ext cx="4286280" cy="6120148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638289"/>
              </p:ext>
            </p:extLst>
          </p:nvPr>
        </p:nvGraphicFramePr>
        <p:xfrm>
          <a:off x="4716016" y="332656"/>
          <a:ext cx="4286250" cy="606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Acrobat Document" r:id="rId4" imgW="5667122" imgH="8019915" progId="AcroExch.Document.DC">
                  <p:embed/>
                </p:oleObj>
              </mc:Choice>
              <mc:Fallback>
                <p:oleObj name="Acrobat Document" r:id="rId4" imgW="5667122" imgH="8019915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332656"/>
                        <a:ext cx="4286250" cy="6065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7" name="Picture 1" descr="C:\Users\работа\Documents\Scanned Documents\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410830"/>
            <a:ext cx="3967163" cy="54471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работа\Documents\Scanned Documents\1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4312528" cy="59213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2" descr="F:\23-24\Разумовская\разумовская-круглый стол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4214810" cy="57879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ospital\Desktop\Screenshot_20231130-085215_Dri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14810" cy="61354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230496" y="428604"/>
          <a:ext cx="4240403" cy="600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Acrobat Document" r:id="rId4" imgW="5667122" imgH="8019915" progId="AcroExch.Document.DC">
                  <p:embed/>
                </p:oleObj>
              </mc:Choice>
              <mc:Fallback>
                <p:oleObj name="Acrobat Document" r:id="rId4" imgW="5667122" imgH="8019915" progId="AcroExch.Document.DC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96" y="428604"/>
                        <a:ext cx="4240403" cy="6000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7" name="Picture 1" descr="C:\Users\работа\Documents\Scanned Documents\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785794"/>
            <a:ext cx="4252915" cy="58395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884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работа\Documents\Scanned Documents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7975" y="357166"/>
            <a:ext cx="4252393" cy="61436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1203" name="Picture 3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4143404" cy="6118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ospital\Desktop\Screenshot_20231130-085059_Driv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714356"/>
            <a:ext cx="4106912" cy="59293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работа\Documents\Scanned Documents\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4416585" cy="6064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комиссиях, педагогических  сообществах, в жюри конкурсов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23-24\Разумовская\Screenshot_20231128-142757_Vib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1"/>
            <a:ext cx="4279325" cy="59672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682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C:\Users\работа\Documents\Scanned Documents\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4474403" cy="61436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9698" name="Picture 2" descr="C:\Users\работа\Documents\Scanned Documents\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3188" y="760479"/>
            <a:ext cx="4440812" cy="60975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работа\Documents\Scanned Documents\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4674553" cy="64184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143932" cy="2786082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Инновационный педагогический опыт на тему: 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«Развитие художественно-творческих способностей у детей дошкольного возраста в процессе продуктивной деятельности»   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https://ds71sar.schoolrm.ru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://ds71sar.schoolrm.ru/sveden/employees/11200/649996/?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bitrix_include_areas=Y&amp;clear_cache=Y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45484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C:\Users\работа\Documents\Scanned Documents\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2296"/>
            <a:ext cx="4395791" cy="60357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8674" name="Picture 2" descr="C:\Users\работа\Documents\Scanned Documents\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3652" y="857232"/>
            <a:ext cx="4370347" cy="60007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работа\Documents\Scanned Documents\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3595" y="938056"/>
            <a:ext cx="4172901" cy="5877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42368"/>
            <a:ext cx="4248472" cy="600076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23-24\Разумовская\разумовская мастергода.jpeg"/>
          <p:cNvPicPr>
            <a:picLocks noChangeAspect="1" noChangeArrowheads="1"/>
          </p:cNvPicPr>
          <p:nvPr/>
        </p:nvPicPr>
        <p:blipFill>
          <a:blip r:embed="rId3"/>
          <a:srcRect l="9947" t="7291" r="7086" b="7291"/>
          <a:stretch>
            <a:fillRect/>
          </a:stretch>
        </p:blipFill>
        <p:spPr bwMode="auto">
          <a:xfrm>
            <a:off x="4644008" y="836712"/>
            <a:ext cx="4193917" cy="5929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669994"/>
              </p:ext>
            </p:extLst>
          </p:nvPr>
        </p:nvGraphicFramePr>
        <p:xfrm>
          <a:off x="246851" y="836713"/>
          <a:ext cx="4037117" cy="5865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Acrobat Document" r:id="rId4" imgW="10732320" imgH="15570720" progId="AcroExch.Document.DC">
                  <p:embed/>
                </p:oleObj>
              </mc:Choice>
              <mc:Fallback>
                <p:oleObj name="Acrobat Document" r:id="rId4" imgW="10732320" imgH="15570720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851" y="836713"/>
                        <a:ext cx="4037117" cy="58655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G:\катя разумовская\14519110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6" y="1102624"/>
            <a:ext cx="3984978" cy="563874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катя разумовская\Благодарность проекта infourok.ru №БЦ31033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60" y="1104544"/>
            <a:ext cx="3983045" cy="56368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G:\катя разумовская\blagodarnost-za-uchastie_rmk1_page-0001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660232" cy="47756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32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катя разумовская\библиотека благодарность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3717" r="5108" b="2699"/>
          <a:stretch/>
        </p:blipFill>
        <p:spPr bwMode="auto">
          <a:xfrm>
            <a:off x="2411760" y="332656"/>
            <a:ext cx="4417604" cy="639835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08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F:\23-24\документы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416584" cy="6064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3012" name="Picture 4" descr="F:\23-24\документы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4480437" cy="61519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23-24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68" y="1988840"/>
            <a:ext cx="5479603" cy="39910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58" y="285729"/>
            <a:ext cx="7929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 экспериментальной ) деятельности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работа\Desktop\программы\инновация -71\инновация 18-23\приказ управление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3782899" cy="51948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работа\Documents\Scanned Documents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4162235" cy="60007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" name="Picture 2" descr="C:\Users\работа\Documents\Scanned Documents\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571480"/>
            <a:ext cx="4286280" cy="58853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работа\Documents\Scanned Documents\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428604"/>
            <a:ext cx="4416584" cy="60642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897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23-24\Разумовская\разумовская-свидетельство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512" y="620688"/>
            <a:ext cx="3744416" cy="51419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42" name="Picture 2" descr="G:\катя разумовская\2082947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70842"/>
            <a:ext cx="5220071" cy="369035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401080" cy="45256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: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7" name="Picture 9" descr="G:\23-24\Разумовская\разумовская-диплом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r="2906" b="1784"/>
          <a:stretch/>
        </p:blipFill>
        <p:spPr bwMode="auto">
          <a:xfrm>
            <a:off x="0" y="785794"/>
            <a:ext cx="3923301" cy="573656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катя разумовская\pryakhin_il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000240"/>
            <a:ext cx="5286380" cy="373489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работа\Documents\Scanned Documents\1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24022" y="642918"/>
            <a:ext cx="4310536" cy="5919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8" descr="G:\23-24\Разумовская\призер городского конкурса ребен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4274090" cy="592421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3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F0BABA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154</Words>
  <Application>Microsoft Office PowerPoint</Application>
  <PresentationFormat>Экран (4:3)</PresentationFormat>
  <Paragraphs>27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Acrobat Document</vt:lpstr>
      <vt:lpstr>Министерство образования Республики Мордовия ПОРТФОЛИО Разумовской Екатерины Владимировны, воспитателя  муниципального дошкольного образовательного учреждения  «Детский сад №71» г.о.Саранск </vt:lpstr>
      <vt:lpstr>   Инновационный педагогический опыт на тему:  «Развитие художественно-творческих способностей у детей дошкольного возраста в процессе продуктивной деятельности»    представлен на сайте: https://ds71sar.schoolrm.ru  https://ds71sar.schoolrm.ru/sveden/employees/11200/649996/?bitrix_include_areas=Y&amp;clear_cache=Y  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Результаты участия воспитанников в : конкурсах, выставках, турнирах, соревнованиях, акциях, фестивалях.  </vt:lpstr>
      <vt:lpstr>Презентация PowerPoint</vt:lpstr>
      <vt:lpstr>Презентация PowerPoint</vt:lpstr>
      <vt:lpstr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Общественно – педагогическая активность педагога: участие в комиссиях, педагогических  сообществах, в жюри конкурсов</vt:lpstr>
      <vt:lpstr>Позитивные результаты работы с воспитанниками.</vt:lpstr>
      <vt:lpstr>Презентация PowerPoint</vt:lpstr>
      <vt:lpstr>Качество взаимодействия с родителями.</vt:lpstr>
      <vt:lpstr>Презентация PowerPoint</vt:lpstr>
      <vt:lpstr>Участие педагога в профессиональных конкурсах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</dc:creator>
  <cp:lastModifiedBy>vospital</cp:lastModifiedBy>
  <cp:revision>54</cp:revision>
  <dcterms:created xsi:type="dcterms:W3CDTF">2023-11-07T15:47:07Z</dcterms:created>
  <dcterms:modified xsi:type="dcterms:W3CDTF">2023-12-20T08:32:19Z</dcterms:modified>
</cp:coreProperties>
</file>