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7"/>
  </p:notesMasterIdLst>
  <p:sldIdLst>
    <p:sldId id="278" r:id="rId2"/>
    <p:sldId id="310" r:id="rId3"/>
    <p:sldId id="256" r:id="rId4"/>
    <p:sldId id="257" r:id="rId5"/>
    <p:sldId id="334" r:id="rId6"/>
    <p:sldId id="279" r:id="rId7"/>
    <p:sldId id="260" r:id="rId8"/>
    <p:sldId id="312" r:id="rId9"/>
    <p:sldId id="280" r:id="rId10"/>
    <p:sldId id="329" r:id="rId11"/>
    <p:sldId id="281" r:id="rId12"/>
    <p:sldId id="313" r:id="rId13"/>
    <p:sldId id="282" r:id="rId14"/>
    <p:sldId id="315" r:id="rId15"/>
    <p:sldId id="322" r:id="rId16"/>
    <p:sldId id="316" r:id="rId17"/>
    <p:sldId id="323" r:id="rId18"/>
    <p:sldId id="330" r:id="rId19"/>
    <p:sldId id="317" r:id="rId20"/>
    <p:sldId id="331" r:id="rId21"/>
    <p:sldId id="332" r:id="rId22"/>
    <p:sldId id="333" r:id="rId23"/>
    <p:sldId id="273" r:id="rId24"/>
    <p:sldId id="275" r:id="rId25"/>
    <p:sldId id="276" r:id="rId26"/>
    <p:sldId id="277" r:id="rId27"/>
    <p:sldId id="294" r:id="rId28"/>
    <p:sldId id="291" r:id="rId29"/>
    <p:sldId id="292" r:id="rId30"/>
    <p:sldId id="295" r:id="rId31"/>
    <p:sldId id="293" r:id="rId32"/>
    <p:sldId id="297" r:id="rId33"/>
    <p:sldId id="298" r:id="rId34"/>
    <p:sldId id="299" r:id="rId35"/>
    <p:sldId id="300" r:id="rId36"/>
    <p:sldId id="296" r:id="rId37"/>
    <p:sldId id="301" r:id="rId38"/>
    <p:sldId id="306" r:id="rId39"/>
    <p:sldId id="285" r:id="rId40"/>
    <p:sldId id="318" r:id="rId41"/>
    <p:sldId id="289" r:id="rId42"/>
    <p:sldId id="328" r:id="rId43"/>
    <p:sldId id="287" r:id="rId44"/>
    <p:sldId id="335" r:id="rId45"/>
    <p:sldId id="311" r:id="rId46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8838" y="1008063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14439" y="4992895"/>
            <a:ext cx="4518153" cy="40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7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0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64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5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0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2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59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58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25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5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7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0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1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7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62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8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5750320-07B1-4474-91EC-09CFBD9C2582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459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Министерство образования республики Мордовия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Портфолио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err="1" smtClean="0">
                <a:solidFill>
                  <a:srgbClr val="FFFF00"/>
                </a:solidFill>
              </a:rPr>
              <a:t>Тиманина</a:t>
            </a:r>
            <a:r>
              <a:rPr lang="ru-RU" sz="2800" b="1" dirty="0" smtClean="0">
                <a:solidFill>
                  <a:srgbClr val="FFFF00"/>
                </a:solidFill>
              </a:rPr>
              <a:t> Сергея Анатольевича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FF00"/>
                </a:solidFill>
              </a:rPr>
              <a:t>Тренера-преподавателя по борьбе самбо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FF00"/>
                </a:solidFill>
              </a:rPr>
              <a:t>«МУДО «СДЮСШ № 4»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663332" cy="63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73288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6</a:t>
            </a:r>
            <a:r>
              <a:rPr lang="ru-RU" sz="2400" dirty="0" smtClean="0">
                <a:solidFill>
                  <a:srgbClr val="FFFF00"/>
                </a:solidFill>
              </a:rPr>
              <a:t>.Выполнение воспитанниками требований для присвоения спортивных званий и разрядов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926717"/>
            <a:ext cx="4176464" cy="58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16252" cy="64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7.Проведение </a:t>
            </a:r>
            <a:r>
              <a:rPr lang="ru-RU" sz="2400" dirty="0" smtClean="0">
                <a:solidFill>
                  <a:srgbClr val="FFFF00"/>
                </a:solidFill>
              </a:rPr>
              <a:t>мастер-классов</a:t>
            </a:r>
            <a:r>
              <a:rPr lang="ru-RU" sz="2400" dirty="0">
                <a:solidFill>
                  <a:srgbClr val="FFFF00"/>
                </a:solidFill>
              </a:rPr>
              <a:t>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311863"/>
              </p:ext>
            </p:extLst>
          </p:nvPr>
        </p:nvGraphicFramePr>
        <p:xfrm>
          <a:off x="818347" y="1772815"/>
          <a:ext cx="7426062" cy="453276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85818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22380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14451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77450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171387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  <a:gridCol w="2457517">
                  <a:extLst>
                    <a:ext uri="{9D8B030D-6E8A-4147-A177-3AD203B41FA5}">
                      <a16:colId xmlns:a16="http://schemas.microsoft.com/office/drawing/2014/main" val="2187840951"/>
                    </a:ext>
                  </a:extLst>
                </a:gridCol>
              </a:tblGrid>
              <a:tr h="813339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67778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21.11.2017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Борцовский зал МОУ «СОШ № 27»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Соревнования по борьбе самбо</a:t>
                      </a:r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Судья республиканских соревнований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52867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12.11.2018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№4»</a:t>
                      </a:r>
                      <a:endParaRPr lang="ru-RU" sz="11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100" dirty="0" smtClean="0"/>
                        <a:t>Техническая                           «Обучение технико-тактическим</a:t>
                      </a:r>
                    </a:p>
                    <a:p>
                      <a:r>
                        <a:rPr lang="ru-RU" sz="1100" dirty="0" smtClean="0"/>
                        <a:t>подготовка                             действиям</a:t>
                      </a:r>
                      <a:r>
                        <a:rPr lang="ru-RU" sz="1100" baseline="0" dirty="0" smtClean="0"/>
                        <a:t> в стойке»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67778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Декабрь 2018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r>
                        <a:rPr lang="ru-RU" sz="1100" baseline="0" dirty="0" smtClean="0"/>
                        <a:t>МУДО </a:t>
                      </a:r>
                    </a:p>
                    <a:p>
                      <a:r>
                        <a:rPr lang="ru-RU" sz="1100" baseline="0" dirty="0" smtClean="0"/>
                        <a:t>«СДЮСШ № 4»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 «Открытое первенство СДЮСШ</a:t>
                      </a:r>
                    </a:p>
                    <a:p>
                      <a:r>
                        <a:rPr lang="ru-RU" sz="1100" baseline="0" dirty="0" smtClean="0"/>
                        <a:t> № 4 по ОФП»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5243"/>
                  </a:ext>
                </a:extLst>
              </a:tr>
              <a:tr h="150000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Апрель 2019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Борцовский зал МУДО</a:t>
                      </a:r>
                    </a:p>
                    <a:p>
                      <a:r>
                        <a:rPr lang="ru-RU" sz="1200" dirty="0" smtClean="0"/>
                        <a:t>«СДЮСШ № 4»</a:t>
                      </a:r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Мастер класс </a:t>
                      </a:r>
                    </a:p>
                    <a:p>
                      <a:r>
                        <a:rPr lang="ru-RU" sz="1200" dirty="0" smtClean="0"/>
                        <a:t>по борьбе  самбо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«Обучение</a:t>
                      </a:r>
                    </a:p>
                    <a:p>
                      <a:r>
                        <a:rPr lang="ru-RU" sz="1200" dirty="0" smtClean="0"/>
                        <a:t>страховки</a:t>
                      </a:r>
                      <a:r>
                        <a:rPr lang="ru-RU" sz="1200" baseline="0" dirty="0" smtClean="0"/>
                        <a:t> в самбо»</a:t>
                      </a:r>
                      <a:endParaRPr lang="ru-RU" sz="1200" dirty="0" smtClean="0"/>
                    </a:p>
                    <a:p>
                      <a:endParaRPr lang="ru-RU" sz="12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756344" cy="66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03088"/>
              </p:ext>
            </p:extLst>
          </p:nvPr>
        </p:nvGraphicFramePr>
        <p:xfrm>
          <a:off x="395536" y="1578634"/>
          <a:ext cx="8568952" cy="44426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планирования годичного цикла</a:t>
                      </a:r>
                      <a:r>
                        <a:rPr lang="ru-RU" baseline="0" dirty="0" smtClean="0"/>
                        <a:t> в группах начальной подготовки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11.03.2018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Планирование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системы подготовки борцов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25.03.2019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Техническая подготовка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страховки в самбо.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опыта работы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08512" cy="64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29614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9.Результаты участия воспитанников в официальных соревнованиях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96752"/>
            <a:ext cx="3990487" cy="55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10.10.1989 г.</a:t>
            </a: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- Менеджер по специальности «Менеджмент организации», ФГБОУ ВПО «Мордовский государственный университет им. Н.П. Огарева», № диплома 76283, от 28 июня 2012 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-Специалист по физической культуре и спорту, ФГБОУ ВПО «Мордовский государственный педагогический институт имени М.Е.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», 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132401789579,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18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июля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2015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12 лет</a:t>
            </a: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12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6" charset="0"/>
                <a:cs typeface="Arial Unicode MS" charset="0"/>
              </a:rPr>
              <a:t>Повышение квалификации: Современные педагогические технологии в системе дополнительного образования детей»</a:t>
            </a:r>
            <a:endParaRPr lang="ru-RU" sz="2000" b="1" dirty="0">
              <a:solidFill>
                <a:srgbClr val="FFFF00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6552728"/>
          </a:xfrm>
        </p:spPr>
        <p:txBody>
          <a:bodyPr>
            <a:normAutofit fontScale="90000"/>
          </a:bodyPr>
          <a:lstStyle/>
          <a:p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турнир по спортивному самбо на призы Администрации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Саранск, посвященному ДНЮ САМБО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Саранск, 2017 г.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Махалов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Владислав- 3 место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Чижиков Андрей - 1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Осипова Арина – 1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Курусин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– 3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спортивному самбо на призы Администрации </a:t>
            </a:r>
            <a:r>
              <a:rPr lang="ru-RU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Саранск, посвященному ДНЮ САМБО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Саранск,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Ночкина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– 1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Осипова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арина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посвященные всероссийскому ДНЮ САМБО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2017 г.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Сосков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Жданкин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дзюдо «Кубок школы № 27» памяти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Бибаева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среди юниоров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2017 г.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Курусин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– 2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турнир по спортивному самбо на призы Администрации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посвященный 30-летию вывода войск из Афганистана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2017 г.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Родионов Сергей – 2 место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борьбе самбо памяти С.В. Наумова</a:t>
            </a:r>
            <a:b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2017 г.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1 место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самбо памяти героя Советского союза М.Г. Тураева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2017 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1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турнир по борьбе самбо памяти В.И.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Брыкова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2019 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Тимащук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 – 3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Родионов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дзюдо проводимый в рамках 3 этапа «детская лига» среди юношей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2017 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Курусин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– 2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рукопашному бою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2018 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столяров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иляскин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борьбе самбо памяти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Брыкова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2018 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Тиманин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боевому самбо посвященный к 15-летнему юбилею союза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провославной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молодежи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мордовии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2017 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тургунбоев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абубакар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место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место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 и первенство республики </a:t>
            </a:r>
            <a:r>
              <a:rPr lang="ru-RU" sz="1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мордовия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самбо</a:t>
            </a:r>
            <a:b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Саранск, 2017 г.</a:t>
            </a:r>
            <a:b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Логанова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дарья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 место</a:t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курусин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алексей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 место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Турнир городов российской федерации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самбо памяти С.Н. Гудкова и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б.е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конышева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г.</a:t>
            </a:r>
            <a:b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осипова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арина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первенство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пфо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борьбе самбо среди девочек 2004-2005 г.р.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Кстово, 2018 г.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осипова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арина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 место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052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426951" cy="626110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63" y="404664"/>
            <a:ext cx="4426952" cy="6261103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32968" cy="6552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671168" cy="656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524626" cy="6367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545978" cy="63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595186" cy="6499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84" y="188639"/>
            <a:ext cx="4617737" cy="64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" y="241521"/>
            <a:ext cx="4534101" cy="638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6024"/>
            <a:ext cx="4587865" cy="6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56744" cy="65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16632"/>
            <a:ext cx="4734974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ПРЕДСТАВЛЕНИЕ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40" y="692697"/>
            <a:ext cx="4248365" cy="59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96634" cy="6469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39"/>
            <a:ext cx="4547067" cy="646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72566" cy="65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0995"/>
            <a:ext cx="4680520" cy="6587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995"/>
            <a:ext cx="4536504" cy="67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71462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84336" cy="65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9256"/>
            <a:ext cx="4752421" cy="6656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101"/>
            <a:ext cx="4392488" cy="66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728752" cy="66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20479" cy="6586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95504"/>
            <a:ext cx="4639391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8759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10.Система взаимодействия с родителями </a:t>
            </a:r>
            <a:r>
              <a:rPr lang="ru-RU" sz="2400" dirty="0" smtClean="0">
                <a:solidFill>
                  <a:srgbClr val="FFFF00"/>
                </a:solidFill>
              </a:rPr>
              <a:t>воспитанников</a:t>
            </a:r>
            <a:br>
              <a:rPr lang="ru-RU" sz="2400" dirty="0" smtClean="0">
                <a:solidFill>
                  <a:srgbClr val="FFFF00"/>
                </a:solidFill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73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4375" y="3175"/>
            <a:ext cx="778986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9065" y="-1234095"/>
            <a:ext cx="6428060" cy="90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1479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FF00"/>
                </a:solidFill>
              </a:rPr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12776"/>
            <a:ext cx="3752156" cy="52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5137238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Награды 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3"/>
            <a:ext cx="4560914" cy="68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244"/>
            <a:ext cx="386094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3286" y="1788675"/>
            <a:ext cx="8185862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8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93833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</a:rPr>
              <a:t>СПАСИБО ЗА ВНИМАНИЕ!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5757" y="-975596"/>
            <a:ext cx="6241042" cy="871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7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181" y="-1042036"/>
            <a:ext cx="6362753" cy="88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79750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2.Степень обеспечения повышения уровня подготовленности воспитанников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435" y="-387377"/>
            <a:ext cx="5895361" cy="82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612328" cy="64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3.Сохранность контингента воспитанников на этапах спортивной подготовки</a:t>
            </a:r>
            <a:endParaRPr lang="ru-RU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33162"/>
              </p:ext>
            </p:extLst>
          </p:nvPr>
        </p:nvGraphicFramePr>
        <p:xfrm>
          <a:off x="755576" y="1052735"/>
          <a:ext cx="7704856" cy="556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4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2017-2018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453289">
                <a:tc>
                  <a:txBody>
                    <a:bodyPr/>
                    <a:lstStyle/>
                    <a:p>
                      <a:r>
                        <a:rPr lang="ru-RU" dirty="0" smtClean="0"/>
                        <a:t>1. По списку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3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11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4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11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Учебно-тренировочная</a:t>
                      </a:r>
                      <a:r>
                        <a:rPr lang="ru-RU" baseline="0" dirty="0" smtClean="0"/>
                        <a:t> группа 5 </a:t>
                      </a:r>
                      <a:r>
                        <a:rPr lang="ru-RU" baseline="0" dirty="0" err="1" smtClean="0"/>
                        <a:t>г.о</a:t>
                      </a:r>
                      <a:r>
                        <a:rPr lang="ru-RU" baseline="0" dirty="0" smtClean="0"/>
                        <a:t>.</a:t>
                      </a:r>
                    </a:p>
                    <a:p>
                      <a:r>
                        <a:rPr lang="ru-RU" b="1" baseline="0" dirty="0" smtClean="0"/>
                        <a:t>12 чел.</a:t>
                      </a:r>
                      <a:endParaRPr lang="ru-RU" b="1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908306">
                <a:tc>
                  <a:txBody>
                    <a:bodyPr/>
                    <a:lstStyle/>
                    <a:p>
                      <a:r>
                        <a:rPr lang="ru-RU" dirty="0" smtClean="0"/>
                        <a:t>2. Прибыло вновь</a:t>
                      </a:r>
                    </a:p>
                    <a:p>
                      <a:r>
                        <a:rPr lang="ru-RU" dirty="0" smtClean="0"/>
                        <a:t>(переводом)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3. Выбыло в течении 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dirty="0" smtClean="0"/>
                        <a:t>4. Закончило</a:t>
                      </a:r>
                      <a:r>
                        <a:rPr lang="ru-RU" baseline="0" dirty="0" smtClean="0"/>
                        <a:t> учебный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 чел.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 чел.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9575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Сохранность</a:t>
                      </a:r>
                    </a:p>
                    <a:p>
                      <a:r>
                        <a:rPr lang="ru-RU" b="1" dirty="0" smtClean="0"/>
                        <a:t>контингента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100%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603</Words>
  <Application>Microsoft Office PowerPoint</Application>
  <PresentationFormat>Экран (4:3)</PresentationFormat>
  <Paragraphs>125</Paragraphs>
  <Slides>45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Arial Unicode MS</vt:lpstr>
      <vt:lpstr>Calibri</vt:lpstr>
      <vt:lpstr>Century Gothic</vt:lpstr>
      <vt:lpstr>Times New Roman</vt:lpstr>
      <vt:lpstr>Wingdings</vt:lpstr>
      <vt:lpstr>Сетка</vt:lpstr>
      <vt:lpstr>Министерство образования республики Мордовия  Портфолио</vt:lpstr>
      <vt:lpstr>Презентация PowerPoint</vt:lpstr>
      <vt:lpstr>ПРЕДСТАВЛЕНИЕ</vt:lpstr>
      <vt:lpstr>Презентация PowerPoint</vt:lpstr>
      <vt:lpstr>Презентация PowerPoint</vt:lpstr>
      <vt:lpstr>Презентация PowerPoint</vt:lpstr>
      <vt:lpstr>2.Степень обеспечения повышения уровня подготовленности воспитанников</vt:lpstr>
      <vt:lpstr>Презентация PowerPoint</vt:lpstr>
      <vt:lpstr>3.Сохранность контингента воспитанников на этапах спортивной подготовки</vt:lpstr>
      <vt:lpstr>Презентация PowerPoint</vt:lpstr>
      <vt:lpstr>4.Результаты анализа текущей документации</vt:lpstr>
      <vt:lpstr>Презентация PowerPoint</vt:lpstr>
      <vt:lpstr>6.Выполнение воспитанниками требований для присвоения спортивных званий и разрядов</vt:lpstr>
      <vt:lpstr>Презентация PowerPoint</vt:lpstr>
      <vt:lpstr>7.Проведение мастер-классов, открытых занятий, мероприятий (очно)</vt:lpstr>
      <vt:lpstr>Презентация PowerPoint</vt:lpstr>
      <vt:lpstr>8.Выступление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9.Результаты участия воспитанников в официальных соревнованиях</vt:lpstr>
      <vt:lpstr>XIII турнир по спортивному самбо на призы Администрации г.о. Саранск, посвященному ДНЮ САМБО г. Саранск, 2017 г. - Махалов Владислав- 3 место - Чижиков Андрей - 1 место - Осипова Арина – 1 место - Курусин Алексей – 3 место  XIV турнир по спортивному самбо на призы Администрации г.о. Саранск, посвященному ДНЮ САМБО г. Саранск, 2018 г. - Ночкина Анастасия – 1 место - Осипова арина – 2 место  Соревнования посвященные всероссийскому ДНЮ САМБО Саранск, 2017 г. - Сосков Анатон – 3 место - Жданкин вадим – 1 место  Открытый турнир по дзюдо «Кубок школы № 27» памяти Бибаева Бориса среди юниоров Саранск, 2017 г. - Курусин Алексей – 2 место  Открытый турнир по спортивному самбо на призы Администрации г.о. саранск посвященный 30-летию вывода войск из Афганистана Саранск, 2017 г. - Родионов Сергей – 2 место  Открытый Республиканский турнир по борьбе самбо памяти С.В. Наумова Саранск, 2017 г. - Тиманин Даниил – 1 место    </vt:lpstr>
      <vt:lpstr>Открытый Республиканский турнир по самбо памяти героя Советского союза М.Г. Тураева Ковылкино, 2017 г. - Тиманин Даниил – 1 место  Традиционный турнир по борьбе самбо памяти В.И. Брыкова Саранск, 2019 г. - Тимащук Даниил – 3 место - Родионов сергей – 3 место  Республиканский турнир по дзюдо проводимый в рамках 3 этапа «детская лига» среди юношей Саранск, 2017 г. - Курусин Алексей – 2 место  Первенство республики мордовия по рукопашному бою саранск, 2018 г. - столяров алексей – 3 место - некрасов владимир – 2место - иляскин федор – 3 место  Открытый республиканский турнир по борьбе самбо памяти Брыкова вячеслава ивановича Саранск, 2018 г. - Тиманин даниил – 1 место  открытый республиканский турнир по боевому самбо посвященный к 15-летнему юбилею союза провославной молодежи мордовии Саранск, 2017 г. - тургунбоев абубакар – 2 место некрасов владимир – 1 место  </vt:lpstr>
      <vt:lpstr>  Чемпионат и первенство республики мордовия по самбо Саранск, 2017 г. - Логанова дарья – 2 место - курусин алексей – 3 место  Турнир городов российской федерации мо самбо памяти С.Н. Гудкова и б.е. конышева 2017 г. - осипова арина – 1 место  первенство пфо по борьбе самбо среди девочек 2004-2005 г.р. Кстово, 2018 г. - осипова арина – 3 место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10.Система взаимодействия с родителями воспитанников 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15. Награды и поощрения </vt:lpstr>
      <vt:lpstr>Презентация PowerPoint</vt:lpstr>
      <vt:lpstr>Презентация PowerPoint</vt:lpstr>
      <vt:lpstr>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Анатольевна</cp:lastModifiedBy>
  <cp:revision>67</cp:revision>
  <cp:lastPrinted>2019-12-04T09:42:59Z</cp:lastPrinted>
  <dcterms:created xsi:type="dcterms:W3CDTF">2017-06-13T20:19:07Z</dcterms:created>
  <dcterms:modified xsi:type="dcterms:W3CDTF">2019-12-09T10:31:28Z</dcterms:modified>
</cp:coreProperties>
</file>