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72" r:id="rId4"/>
    <p:sldId id="277" r:id="rId5"/>
    <p:sldId id="276" r:id="rId6"/>
    <p:sldId id="258" r:id="rId7"/>
    <p:sldId id="259" r:id="rId8"/>
    <p:sldId id="273" r:id="rId9"/>
    <p:sldId id="260" r:id="rId10"/>
    <p:sldId id="274" r:id="rId11"/>
    <p:sldId id="261" r:id="rId12"/>
    <p:sldId id="279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5" r:id="rId21"/>
    <p:sldId id="269" r:id="rId22"/>
    <p:sldId id="270" r:id="rId23"/>
    <p:sldId id="278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78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147C36-0E7D-499F-A520-8D68026D5EB2}" type="datetimeFigureOut">
              <a:rPr lang="ru-RU" smtClean="0"/>
              <a:pPr/>
              <a:t>26.11.2019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+mj-lt"/>
              </a:rPr>
              <a:t>Министерство  образования  Республики Мордовия</a:t>
            </a:r>
            <a:endParaRPr lang="ru-RU" sz="24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Портфолио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Гарькиной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 Ольги Евгеньевны,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воспитателя муниципального дошкольного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образовательного учреждения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«Детский сад № 71» </a:t>
            </a:r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г.о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. Саранск</a:t>
            </a:r>
          </a:p>
          <a:p>
            <a:endParaRPr lang="ru-RU" dirty="0" smtClean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86124"/>
            <a:ext cx="6653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j-lt"/>
              </a:rPr>
              <a:t>Дата рождения: 27.02.1988 г.</a:t>
            </a:r>
          </a:p>
          <a:p>
            <a:r>
              <a:rPr lang="ru-RU" sz="2000" b="1" dirty="0" smtClean="0">
                <a:latin typeface="+mj-lt"/>
              </a:rPr>
              <a:t>Профессиональное образование:</a:t>
            </a:r>
          </a:p>
          <a:p>
            <a:r>
              <a:rPr lang="ru-RU" sz="2000" b="1" dirty="0" smtClean="0">
                <a:latin typeface="+mj-lt"/>
              </a:rPr>
              <a:t>Мордовский государственный педагогический институт </a:t>
            </a:r>
          </a:p>
          <a:p>
            <a:r>
              <a:rPr lang="ru-RU" sz="2000" b="1" dirty="0" smtClean="0">
                <a:latin typeface="+mj-lt"/>
              </a:rPr>
              <a:t>им. М.Е. </a:t>
            </a:r>
            <a:r>
              <a:rPr lang="ru-RU" sz="2000" b="1" dirty="0" err="1" smtClean="0">
                <a:latin typeface="+mj-lt"/>
              </a:rPr>
              <a:t>Евсевьева</a:t>
            </a:r>
            <a:r>
              <a:rPr lang="ru-RU" sz="2000" b="1" dirty="0" smtClean="0">
                <a:latin typeface="+mj-lt"/>
              </a:rPr>
              <a:t>, 2014 год, учитель начальных классов.</a:t>
            </a:r>
          </a:p>
          <a:p>
            <a:r>
              <a:rPr lang="ru-RU" sz="2000" b="1" dirty="0" smtClean="0">
                <a:latin typeface="+mj-lt"/>
              </a:rPr>
              <a:t>Переподготовка : 2019г,ГБУ ДПО «МРИО»,</a:t>
            </a:r>
          </a:p>
          <a:p>
            <a:r>
              <a:rPr lang="ru-RU" sz="2000" b="1" dirty="0" smtClean="0">
                <a:latin typeface="+mj-lt"/>
              </a:rPr>
              <a:t>дошкольное образование- воспитатель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Стаж педагогической работы: 7 лет</a:t>
            </a:r>
          </a:p>
          <a:p>
            <a:r>
              <a:rPr lang="ru-RU" sz="2000" b="1" dirty="0" smtClean="0">
                <a:latin typeface="+mj-lt"/>
              </a:rPr>
              <a:t>В данной должности:  </a:t>
            </a:r>
            <a:r>
              <a:rPr lang="en-US" sz="2000" b="1" dirty="0" smtClean="0">
                <a:latin typeface="+mj-lt"/>
              </a:rPr>
              <a:t>7 </a:t>
            </a:r>
            <a:r>
              <a:rPr lang="ru-RU" sz="2000" b="1" dirty="0" smtClean="0">
                <a:latin typeface="+mj-lt"/>
              </a:rPr>
              <a:t>лет</a:t>
            </a:r>
            <a:r>
              <a:rPr lang="ru-RU" sz="2000" b="1" dirty="0" smtClean="0">
                <a:latin typeface="+mj-lt"/>
              </a:rPr>
              <a:t>.</a:t>
            </a:r>
          </a:p>
          <a:p>
            <a:r>
              <a:rPr lang="ru-RU" sz="2000" b="1" dirty="0" smtClean="0">
                <a:latin typeface="+mj-lt"/>
              </a:rPr>
              <a:t>Наличие квалификационной категории: первая, </a:t>
            </a:r>
          </a:p>
          <a:p>
            <a:r>
              <a:rPr lang="ru-RU" sz="2000" b="1" dirty="0" smtClean="0">
                <a:latin typeface="+mj-lt"/>
              </a:rPr>
              <a:t>приказ № 1133 от 30.12.2014 г.</a:t>
            </a:r>
            <a:endParaRPr lang="ru-RU" sz="2000" b="1" dirty="0">
              <a:latin typeface="+mj-lt"/>
            </a:endParaRPr>
          </a:p>
        </p:txBody>
      </p:sp>
      <p:pic>
        <p:nvPicPr>
          <p:cNvPr id="1026" name="Picture 2" descr="C:\Users\user\Desktop\user\Pictures\уже сделанные фото\делать май 19 г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463"/>
          <a:stretch/>
        </p:blipFill>
        <p:spPr bwMode="auto">
          <a:xfrm>
            <a:off x="6518595" y="2926108"/>
            <a:ext cx="2661917" cy="3959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68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работа\Desktop\аттестация\19-20\гарькина\справки\Гарькина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3359145" cy="46382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работа\Desktop\аттестация\19-20\гарькина\справки\Гарькина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3330883" cy="459923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6.Выступления на заседаниях методических советов,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научно-практических конференциях,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чтениях, семинарах, секциях.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122" name="Picture 2" descr="C:\Users\работа\Documents\Scanned Documents\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643050"/>
            <a:ext cx="2601407" cy="35719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работа\Documents\Scanned Documents\1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285992"/>
            <a:ext cx="2643206" cy="362929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работа\Documents\Scanned Documents\1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857496"/>
            <a:ext cx="2714644" cy="372738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4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бота\Desktop\аттестация\19-20\гарькина\гарькина 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357298"/>
            <a:ext cx="4357686" cy="317328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7" y="764704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7.Проведение открытых занятий,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мастер-классов, мероприятий.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026" name="Picture 2" descr="C:\Users\работа\Documents\Scanned Documents\г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8785" y="1857364"/>
            <a:ext cx="3189099" cy="437883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3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3" y="6926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8.Экспертная деятельность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906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2960"/>
            <a:ext cx="853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9.Общественно-педагогическая активность педагога: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участие в комиссиях,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сообществах, в жюри конкурсов.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6146" name="Picture 2" descr="C:\Users\работа\Documents\Scanned Documents\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571612"/>
            <a:ext cx="3324221" cy="456436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46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10.Позитивные результаты работы с воспитанниками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122" name="Picture 2" descr="C:\Users\работа\Desktop\аттестация\19-20\гарькина\справки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2601408" cy="35719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работа\Desktop\аттестация\19-20\гарькина\справки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857364"/>
            <a:ext cx="2757493" cy="378621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работа\Desktop\аттестация\19-20\гарькина\справки\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857496"/>
            <a:ext cx="2601407" cy="35719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7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86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11.Качество взаимодействия с воспитанниками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6146" name="Picture 2" descr="C:\Users\работа\Desktop\аттестация\19-20\гарькина\справки\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85860"/>
            <a:ext cx="3173716" cy="43577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работа\Desktop\аттестация\19-20\гарькина\справки\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173718" cy="4357718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00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12.Работа с детьми из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социально-неблагополучных семей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7170" name="Picture 2" descr="C:\Users\работа\Documents\Scanned Documents\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1643050"/>
            <a:ext cx="3500462" cy="480636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51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2730"/>
            <a:ext cx="857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13.Участие педагога в профессиональных конкурсах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6202" y="1000108"/>
            <a:ext cx="6456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Интернет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4099" name="Picture 3" descr="D:\для аттестации гарькина\4883-322412-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500174"/>
            <a:ext cx="2340363" cy="33105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ля аттестации гарькина\диплом участника зимушка хрустальн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000372"/>
            <a:ext cx="2329027" cy="32941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ля аттестации гарькина\Диплом_плакат_уч с имене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714488"/>
            <a:ext cx="2367589" cy="331594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47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85728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Педагогический опыт работы на тему «Театрализованные игры, как средство развития творческой активности детей» представлен на сайте </a:t>
            </a:r>
            <a:r>
              <a:rPr lang="en-BZ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https://ds71sar.schoolrm.ru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857364"/>
            <a:ext cx="68580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48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0669" t="20547" r="27753" b="27350"/>
          <a:stretch>
            <a:fillRect/>
          </a:stretch>
        </p:blipFill>
        <p:spPr bwMode="auto">
          <a:xfrm>
            <a:off x="642910" y="1285860"/>
            <a:ext cx="3848100" cy="27051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D:\для аттестации гарькина\2246-355557-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214686"/>
            <a:ext cx="3941001" cy="278608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926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Муниципальный уровень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122" name="Picture 2" descr="D:\для аттестации гарькина\пасх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60" y="1500174"/>
            <a:ext cx="3352270" cy="464347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ля аттестации гарькина\Рисунок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97" y="1487051"/>
            <a:ext cx="3132003" cy="465659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573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14291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Республиканский уровень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6146" name="Picture 2" descr="D:\для аттестации гарькина\Рисунок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72" b="3035"/>
          <a:stretch/>
        </p:blipFill>
        <p:spPr bwMode="auto">
          <a:xfrm>
            <a:off x="2786050" y="1214422"/>
            <a:ext cx="3357586" cy="471568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772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500042"/>
            <a:ext cx="6000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Всероссийский </a:t>
            </a:r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уровень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1026" name="Picture 2" descr="C:\Users\работа\Desktop\аттестация\19-20\гарькина\гарькина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857364"/>
            <a:ext cx="4633908" cy="337486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725" y="285728"/>
            <a:ext cx="640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14.Награды и поощрения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7170" name="Picture 2" descr="D:\для аттестации гарькина\4883-322412-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357298"/>
            <a:ext cx="3434200" cy="485778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8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9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1.Участие в инновационной деятельности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5" name="Picture 2" descr="C:\Users\работа\Documents\Scanned Documents\приказ управл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14422"/>
            <a:ext cx="2928957" cy="402215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работа\Documents\Scanned Documents\приказ инновац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848" y="1214422"/>
            <a:ext cx="2913576" cy="400052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19-20\уразова\справки\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357298"/>
            <a:ext cx="2757492" cy="378621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:\Users\работа\Desktop\аттестация\19-20\уразова\справки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2757492" cy="378621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бота\Documents\Scanned Documents\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85794"/>
            <a:ext cx="3286148" cy="451209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работа\Documents\Scanned Documents\1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857232"/>
            <a:ext cx="3277773" cy="450059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8" y="7647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2.Наставничество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 descr="C:\Users\работа\Documents\Scanned Documents\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1"/>
            <a:ext cx="2714644" cy="372738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работа\Documents\Scanned Documents\a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143116"/>
            <a:ext cx="2643206" cy="362929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работа\Documents\Scanned Documents\10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928934"/>
            <a:ext cx="2646471" cy="36337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791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357166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3.Наличие публикаций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 descr="D:\для аттестации гарькина\Свидетельство о публик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357298"/>
            <a:ext cx="2904304" cy="41077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9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72866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4.Результаты участия воспитанников в : конкурсах, выставках, турнирах, соревнованиях, акциях, фестивалях.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1026" name="Picture 2" descr="C:\Users\работа\Documents\Scanned Documents\g.bmp"/>
          <p:cNvPicPr>
            <a:picLocks noChangeAspect="1" noChangeArrowheads="1"/>
          </p:cNvPicPr>
          <p:nvPr/>
        </p:nvPicPr>
        <p:blipFill>
          <a:blip r:embed="rId2" cstate="print"/>
          <a:srcRect l="5384" r="373" b="1960"/>
          <a:stretch>
            <a:fillRect/>
          </a:stretch>
        </p:blipFill>
        <p:spPr bwMode="auto">
          <a:xfrm>
            <a:off x="3428992" y="2428868"/>
            <a:ext cx="2650350" cy="378621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работа\Documents\Scanned Documents\h.bmp"/>
          <p:cNvPicPr>
            <a:picLocks noChangeAspect="1" noChangeArrowheads="1"/>
          </p:cNvPicPr>
          <p:nvPr/>
        </p:nvPicPr>
        <p:blipFill>
          <a:blip r:embed="rId3" cstate="print"/>
          <a:srcRect l="5385" r="3065" b="1961"/>
          <a:stretch>
            <a:fillRect/>
          </a:stretch>
        </p:blipFill>
        <p:spPr bwMode="auto">
          <a:xfrm>
            <a:off x="6429356" y="2714620"/>
            <a:ext cx="2714644" cy="399212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работа\Documents\Scanned Documents\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785926"/>
            <a:ext cx="2786082" cy="382547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6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5.Наличие авторских программ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 descr="C:\Users\работа\Desktop\аттестация\19-20\гарькина\справки\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71612"/>
            <a:ext cx="3173717" cy="43577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работа\Documents\Scanned Documents\9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571612"/>
            <a:ext cx="3173717" cy="43577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161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198</TotalTime>
  <Words>205</Words>
  <Application>Microsoft Office PowerPoint</Application>
  <PresentationFormat>Экран (4:3)</PresentationFormat>
  <Paragraphs>41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работа</cp:lastModifiedBy>
  <cp:revision>26</cp:revision>
  <dcterms:created xsi:type="dcterms:W3CDTF">2019-10-01T18:05:11Z</dcterms:created>
  <dcterms:modified xsi:type="dcterms:W3CDTF">2019-11-26T13:26:18Z</dcterms:modified>
</cp:coreProperties>
</file>