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2C16"/>
    <a:srgbClr val="0C788E"/>
    <a:srgbClr val="025198"/>
    <a:srgbClr val="000099"/>
    <a:srgbClr val="1C1C1C"/>
    <a:srgbClr val="3366FF"/>
    <a:srgbClr val="FFE69F"/>
    <a:srgbClr val="221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87977" autoAdjust="0"/>
  </p:normalViewPr>
  <p:slideViewPr>
    <p:cSldViewPr>
      <p:cViewPr>
        <p:scale>
          <a:sx n="84" d="100"/>
          <a:sy n="84" d="100"/>
        </p:scale>
        <p:origin x="-7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30C6B-89C7-4A65-9506-CCF1BE2F075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8907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04780-2951-48DB-B532-9D0ED6127F4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21209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708F9-4DAE-40CB-8491-B5F61F88356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8621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FC21B-32B5-4D1A-9F58-FC8ABBF7472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416478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7E27F-E60B-41AA-8A9C-CB73338002E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24163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91F0-B7E8-4EE5-8E1F-F247EE9F631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15754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EF708-BE1F-411C-9044-9289A8C1F04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40130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9E604-2EDB-4A24-994C-567458B0D04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97480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96580-4249-443D-B2A5-68DD6B9AC93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37629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47452-78F6-441E-9E3E-1F849C76671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325425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B4747-AE09-4EC6-9CDD-43938444352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0485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6F820D-BB11-41B1-A236-6AA35E686ACA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7992888" cy="3744416"/>
          </a:xfrm>
        </p:spPr>
        <p:txBody>
          <a:bodyPr anchor="ctr"/>
          <a:lstStyle/>
          <a:p>
            <a:pPr eaLnBrk="1" hangingPunct="1"/>
            <a: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7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 </a:t>
            </a:r>
            <a:br>
              <a:rPr lang="ru-RU" altLang="ru-RU" sz="7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профессий</a:t>
            </a:r>
            <a:endParaRPr lang="es-ES" altLang="ru-RU" sz="7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110"/>
          <p:cNvSpPr>
            <a:spLocks noGrp="1" noChangeArrowheads="1"/>
          </p:cNvSpPr>
          <p:nvPr>
            <p:ph type="subTitle" idx="1"/>
          </p:nvPr>
        </p:nvSpPr>
        <p:spPr>
          <a:xfrm>
            <a:off x="8748464" y="4509119"/>
            <a:ext cx="395536" cy="713755"/>
          </a:xfrm>
        </p:spPr>
        <p:txBody>
          <a:bodyPr/>
          <a:lstStyle/>
          <a:p>
            <a:pPr eaLnBrk="1" hangingPunct="1"/>
            <a:endParaRPr lang="es-ES" altLang="ru-RU" sz="2800" dirty="0" smtClean="0">
              <a:solidFill>
                <a:srgbClr val="0251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5014913" cy="24050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Кто плывет на корабле</a:t>
            </a:r>
          </a:p>
          <a:p>
            <a:pPr marL="0" indent="0">
              <a:buFontTx/>
              <a:buNone/>
            </a:pPr>
            <a:r>
              <a:rPr lang="ru-RU" altLang="ru-RU" smtClean="0"/>
              <a:t>К неизведанной земле?</a:t>
            </a:r>
          </a:p>
          <a:p>
            <a:pPr marL="0" indent="0">
              <a:buFontTx/>
              <a:buNone/>
            </a:pPr>
            <a:r>
              <a:rPr lang="ru-RU" altLang="ru-RU" smtClean="0"/>
              <a:t>Весельчак он и добряк.</a:t>
            </a:r>
          </a:p>
          <a:p>
            <a:pPr marL="0" indent="0">
              <a:buFontTx/>
              <a:buNone/>
            </a:pPr>
            <a:r>
              <a:rPr lang="ru-RU" altLang="ru-RU" smtClean="0"/>
              <a:t>Как зовут его?</a:t>
            </a:r>
          </a:p>
        </p:txBody>
      </p:sp>
      <p:pic>
        <p:nvPicPr>
          <p:cNvPr id="11267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0" y="-52388"/>
            <a:ext cx="4283075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179388" y="404813"/>
            <a:ext cx="5986462" cy="24050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Стук летит из-под колес,</a:t>
            </a:r>
          </a:p>
          <a:p>
            <a:pPr marL="0" indent="0">
              <a:buFontTx/>
              <a:buNone/>
            </a:pPr>
            <a:r>
              <a:rPr lang="ru-RU" altLang="ru-RU" smtClean="0"/>
              <a:t>Мчится вдаль электровоз.</a:t>
            </a:r>
          </a:p>
          <a:p>
            <a:pPr marL="0" indent="0">
              <a:buFontTx/>
              <a:buNone/>
            </a:pPr>
            <a:r>
              <a:rPr lang="ru-RU" altLang="ru-RU" smtClean="0"/>
              <a:t>Поезд водит не таксист,</a:t>
            </a:r>
          </a:p>
          <a:p>
            <a:pPr marL="0" indent="0">
              <a:buFontTx/>
              <a:buNone/>
            </a:pPr>
            <a:r>
              <a:rPr lang="ru-RU" altLang="ru-RU" smtClean="0"/>
              <a:t>Не пилот, а...</a:t>
            </a: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92150"/>
            <a:ext cx="5580062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0" y="115888"/>
            <a:ext cx="5483225" cy="2981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Кто нас в садике встречает, </a:t>
            </a:r>
            <a:br>
              <a:rPr lang="ru-RU" altLang="ru-RU" smtClean="0"/>
            </a:br>
            <a:r>
              <a:rPr lang="ru-RU" altLang="ru-RU" smtClean="0"/>
              <a:t>Кто домой нас провожает, </a:t>
            </a:r>
            <a:br>
              <a:rPr lang="ru-RU" altLang="ru-RU" smtClean="0"/>
            </a:br>
            <a:r>
              <a:rPr lang="ru-RU" altLang="ru-RU" smtClean="0"/>
              <a:t>С нами водит хоровод, </a:t>
            </a:r>
            <a:br>
              <a:rPr lang="ru-RU" altLang="ru-RU" smtClean="0"/>
            </a:br>
            <a:r>
              <a:rPr lang="ru-RU" altLang="ru-RU" smtClean="0"/>
              <a:t>С нами пляшет и поёт, </a:t>
            </a:r>
            <a:br>
              <a:rPr lang="ru-RU" altLang="ru-RU" smtClean="0"/>
            </a:br>
            <a:r>
              <a:rPr lang="ru-RU" altLang="ru-RU" smtClean="0"/>
              <a:t>На прогулку с нами ходит </a:t>
            </a:r>
            <a:br>
              <a:rPr lang="ru-RU" altLang="ru-RU" smtClean="0"/>
            </a:br>
            <a:r>
              <a:rPr lang="ru-RU" altLang="ru-RU" smtClean="0"/>
              <a:t>И занятия проводит?</a:t>
            </a:r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388" y="476250"/>
            <a:ext cx="5281612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0" y="23813"/>
            <a:ext cx="5219700" cy="3692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Папа у меня - герой!</a:t>
            </a:r>
          </a:p>
          <a:p>
            <a:pPr marL="0" indent="0">
              <a:buFontTx/>
              <a:buNone/>
            </a:pPr>
            <a:r>
              <a:rPr lang="ru-RU" altLang="ru-RU" smtClean="0"/>
              <a:t>Ходит в форме, с кобурой!</a:t>
            </a:r>
          </a:p>
          <a:p>
            <a:pPr marL="0" indent="0">
              <a:buFontTx/>
              <a:buNone/>
            </a:pPr>
            <a:r>
              <a:rPr lang="ru-RU" altLang="ru-RU" smtClean="0"/>
              <a:t>Посреди ночного мрака</a:t>
            </a:r>
          </a:p>
          <a:p>
            <a:pPr marL="0" indent="0">
              <a:buFontTx/>
              <a:buNone/>
            </a:pPr>
            <a:r>
              <a:rPr lang="ru-RU" altLang="ru-RU" smtClean="0"/>
              <a:t>Где-то кража или драка?</a:t>
            </a:r>
          </a:p>
          <a:p>
            <a:pPr marL="0" indent="0">
              <a:buFontTx/>
              <a:buNone/>
            </a:pPr>
            <a:r>
              <a:rPr lang="ru-RU" altLang="ru-RU" smtClean="0"/>
              <a:t>Сразу по "02" звоните,</a:t>
            </a:r>
          </a:p>
          <a:p>
            <a:pPr marL="0" indent="0">
              <a:buFontTx/>
              <a:buNone/>
            </a:pPr>
            <a:r>
              <a:rPr lang="ru-RU" altLang="ru-RU" smtClean="0"/>
              <a:t>Папу моего зовите!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-458788"/>
            <a:ext cx="5019675" cy="626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лишнее?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3365500"/>
            <a:ext cx="2509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976438"/>
            <a:ext cx="33020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884363"/>
            <a:ext cx="2779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133475"/>
            <a:ext cx="15668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962025"/>
            <a:ext cx="2413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лишнее?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65257">
            <a:off x="5937250" y="3840163"/>
            <a:ext cx="28448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55889">
            <a:off x="572294" y="84932"/>
            <a:ext cx="23018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065213"/>
            <a:ext cx="356393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9500"/>
            <a:ext cx="233997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00300"/>
            <a:ext cx="27463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лишнее?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8321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984500"/>
            <a:ext cx="335597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997075"/>
            <a:ext cx="27463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925435">
            <a:off x="101600" y="735013"/>
            <a:ext cx="31464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025" y="555625"/>
            <a:ext cx="330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лишнее?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556293">
            <a:off x="711200" y="96838"/>
            <a:ext cx="31543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84225"/>
            <a:ext cx="35274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804988"/>
            <a:ext cx="300355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302418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83823">
            <a:off x="728663" y="2806700"/>
            <a:ext cx="26765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143000"/>
          </a:xfrm>
        </p:spPr>
        <p:txBody>
          <a:bodyPr/>
          <a:lstStyle/>
          <a:p>
            <a:r>
              <a:rPr lang="ru-RU" alt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412875"/>
            <a:ext cx="4486275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mtClean="0"/>
              <a:t>У меня не мало дел,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Если кто-то заболел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Всех я вылечу друзья!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Отгадайте кто же я?</a:t>
            </a:r>
          </a:p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2846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5545137" cy="2981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mtClean="0"/>
              <a:t>Ножницы, шампунь, расческа – 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Всем я делаю прически,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Стригу и взрослых и детей.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Отгадай меня скорей!</a:t>
            </a:r>
          </a:p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409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4248151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" y="1557338"/>
            <a:ext cx="4968875" cy="2547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mtClean="0"/>
              <a:t>Ходит в белом колпаке,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С поварешкою в руке.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Он готовит нам обед:</a:t>
            </a:r>
          </a:p>
          <a:p>
            <a:pPr marL="0" indent="0" eaLnBrk="1" hangingPunct="1">
              <a:buFontTx/>
              <a:buNone/>
            </a:pPr>
            <a:r>
              <a:rPr lang="ru-RU" altLang="ru-RU" smtClean="0"/>
              <a:t>Кашу, щи и винегрет.</a:t>
            </a:r>
          </a:p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420687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968875" cy="2692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Каждый день сажусь в кабину,</a:t>
            </a:r>
          </a:p>
          <a:p>
            <a:pPr marL="0" indent="0">
              <a:buFontTx/>
              <a:buNone/>
            </a:pPr>
            <a:r>
              <a:rPr lang="ru-RU" altLang="ru-RU" smtClean="0"/>
              <a:t>Завожу мотор машины,</a:t>
            </a:r>
          </a:p>
          <a:p>
            <a:pPr marL="0" indent="0">
              <a:buFontTx/>
              <a:buNone/>
            </a:pPr>
            <a:r>
              <a:rPr lang="ru-RU" altLang="ru-RU" smtClean="0"/>
              <a:t>Еду в дальние края.</a:t>
            </a:r>
          </a:p>
          <a:p>
            <a:pPr marL="0" indent="0">
              <a:buFontTx/>
              <a:buNone/>
            </a:pPr>
            <a:r>
              <a:rPr lang="ru-RU" altLang="ru-RU" smtClean="0"/>
              <a:t>Отгадали, кто же я?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260350"/>
            <a:ext cx="474503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9036050" cy="129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Отправляюсь я в полет, забираюсь в самолет.</a:t>
            </a:r>
          </a:p>
          <a:p>
            <a:pPr marL="0" indent="0">
              <a:buFontTx/>
              <a:buNone/>
            </a:pPr>
            <a:r>
              <a:rPr lang="ru-RU" altLang="ru-RU" smtClean="0"/>
              <a:t>И лечу я над землей. Отгадай, кто я такой?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7755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5051425" cy="226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По квартирам и домам,</a:t>
            </a:r>
          </a:p>
          <a:p>
            <a:pPr marL="0" indent="0">
              <a:buFontTx/>
              <a:buNone/>
            </a:pPr>
            <a:r>
              <a:rPr lang="ru-RU" altLang="ru-RU" smtClean="0"/>
              <a:t>Много писем, телеграмм,</a:t>
            </a:r>
          </a:p>
          <a:p>
            <a:pPr marL="0" indent="0">
              <a:buFontTx/>
              <a:buNone/>
            </a:pPr>
            <a:r>
              <a:rPr lang="ru-RU" altLang="ru-RU" smtClean="0"/>
              <a:t>Он приносит адресатам.</a:t>
            </a:r>
          </a:p>
          <a:p>
            <a:pPr marL="0" indent="0">
              <a:buFontTx/>
              <a:buNone/>
            </a:pPr>
            <a:r>
              <a:rPr lang="ru-RU" altLang="ru-RU" smtClean="0"/>
              <a:t>Как зовут его, ребята?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478338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3635375" y="836613"/>
            <a:ext cx="5699125" cy="2549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Если вдруг пожар случится,</a:t>
            </a:r>
          </a:p>
          <a:p>
            <a:pPr marL="0" indent="0">
              <a:buFontTx/>
              <a:buNone/>
            </a:pPr>
            <a:r>
              <a:rPr lang="ru-RU" altLang="ru-RU" smtClean="0"/>
              <a:t>Кто быстрее всех примчится</a:t>
            </a:r>
          </a:p>
          <a:p>
            <a:pPr marL="0" indent="0">
              <a:buFontTx/>
              <a:buNone/>
            </a:pPr>
            <a:r>
              <a:rPr lang="ru-RU" altLang="ru-RU" smtClean="0"/>
              <a:t>На машине ярко-красной,</a:t>
            </a:r>
          </a:p>
          <a:p>
            <a:pPr marL="0" indent="0">
              <a:buFontTx/>
              <a:buNone/>
            </a:pPr>
            <a:r>
              <a:rPr lang="ru-RU" altLang="ru-RU" smtClean="0"/>
              <a:t>Чтоб залить огонь опасный?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921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171450"/>
            <a:ext cx="5445126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323850" y="115888"/>
            <a:ext cx="5256213" cy="23050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Кирпичи кладет он в ряд,</a:t>
            </a:r>
          </a:p>
          <a:p>
            <a:pPr marL="0" indent="0">
              <a:buFontTx/>
              <a:buNone/>
            </a:pPr>
            <a:r>
              <a:rPr lang="ru-RU" altLang="ru-RU" smtClean="0"/>
              <a:t>Строит садик для ребят</a:t>
            </a:r>
          </a:p>
          <a:p>
            <a:pPr marL="0" indent="0">
              <a:buFontTx/>
              <a:buNone/>
            </a:pPr>
            <a:r>
              <a:rPr lang="ru-RU" altLang="ru-RU" smtClean="0"/>
              <a:t>Не шахтер и не водитель,</a:t>
            </a:r>
          </a:p>
          <a:p>
            <a:pPr marL="0" indent="0">
              <a:buFontTx/>
              <a:buNone/>
            </a:pPr>
            <a:r>
              <a:rPr lang="ru-RU" altLang="ru-RU" smtClean="0"/>
              <a:t>Дом нам выстроит…</a:t>
            </a:r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775" y="908050"/>
            <a:ext cx="52165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253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В мире  профессий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Что лишнее?</vt:lpstr>
      <vt:lpstr>Что лишнее?</vt:lpstr>
      <vt:lpstr>Что лишнее?</vt:lpstr>
      <vt:lpstr>Что лишнее?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578</cp:revision>
  <dcterms:created xsi:type="dcterms:W3CDTF">2010-05-23T14:28:12Z</dcterms:created>
  <dcterms:modified xsi:type="dcterms:W3CDTF">2022-06-22T09:23:03Z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4836054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