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7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2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4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7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8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8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37D43-91B0-488C-AD60-CD65534DCC27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4D70-1895-4800-9FBE-BF5B8E1E5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335" y="24202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#Экологическая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акция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Кормушка для птиц»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7560"/>
            <a:ext cx="9144000" cy="13140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Муниципальное автономное дошкольное образовательное учреждение городского округа Саранск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«Центр развития ребенка – детский сад № 7»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4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045" y="422787"/>
            <a:ext cx="10515600" cy="84511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784" y="1267901"/>
            <a:ext cx="9898626" cy="4351338"/>
          </a:xfrm>
        </p:spPr>
        <p:txBody>
          <a:bodyPr>
            <a:normAutofit lnSpcReduction="10000"/>
          </a:bodyPr>
          <a:lstStyle/>
          <a:p>
            <a:pPr lvl="1" indent="0">
              <a:lnSpc>
                <a:spcPct val="110000"/>
              </a:lnSpc>
              <a:buNone/>
            </a:pPr>
            <a:r>
              <a:rPr lang="ru-RU" sz="3000" u="sng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Цель акции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– привлечение внимания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подрастающего поколения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 проблемам охраны окружающей среды.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ru-RU" sz="3000" u="sng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Задачи акции: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– формировать экологическую культуру у детей дошкольного возраста;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– воспитывать у детей бережное отношение к природе;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– вовлекать детей и родителей в активную творческую деятельность дошкольной образовательной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4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6734" y="1029212"/>
            <a:ext cx="6162367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Для проведения акции с детьми проводились тематические беседы о зимующих птицах, о роли человека в жизни зимующих птиц, наблюдения в природе, непосредственно-образовательная деятельность. Вместе с детьми рассматривали иллюстрации, слайды с зимующими птицами, читали стихи, рассказы, загадывали загадки, играли в игры («Десять птичек стайка», «Перелетные и зимующие птицы», «Совушка», «Синицы», смотрели фильмы о жизни птиц. Дети с большим интересом познакомились со сказкой В. Бианки «Синичкин календарь». </a:t>
            </a:r>
          </a:p>
          <a:p>
            <a:endParaRPr lang="ru-RU" dirty="0"/>
          </a:p>
        </p:txBody>
      </p:sp>
      <p:pic>
        <p:nvPicPr>
          <p:cNvPr id="4" name="Рисунок 3" descr="C:\Users\Пользователь\AppData\Local\Microsoft\Windows\Temporary Internet Files\Content.Word\IMG_476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b="13006"/>
          <a:stretch/>
        </p:blipFill>
        <p:spPr bwMode="auto">
          <a:xfrm>
            <a:off x="1248696" y="1170217"/>
            <a:ext cx="3834581" cy="3922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32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9600" y="474641"/>
            <a:ext cx="131137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 детьми была выполнена - аппликация в технике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пластилинография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«Синичка»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USER\AppData\Local\Microsoft\Windows\INetCache\Content.Word\IMG_20171110_1545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6315"/>
            <a:ext cx="3520440" cy="306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14" r="1934" b="42959"/>
          <a:stretch/>
        </p:blipFill>
        <p:spPr>
          <a:xfrm>
            <a:off x="3834765" y="1972121"/>
            <a:ext cx="3840479" cy="400259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/>
          <a:stretch/>
        </p:blipFill>
        <p:spPr>
          <a:xfrm>
            <a:off x="6877050" y="1690688"/>
            <a:ext cx="3120390" cy="37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684" y="605566"/>
            <a:ext cx="5663381" cy="18580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Родителями совместно с детьми были изготовлены кормушки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для птиц, с которые в последствии поставили на территории дошкольной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организации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C:\Users\Пользователь\Desktop\ВСЕ ФОТО\фото развлечения  В гостях у солнышка 9 гр.июль\скворечники\DSC000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7" y="365125"/>
            <a:ext cx="4117258" cy="3469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Пользователь\AppData\Local\Microsoft\Windows\Temporary Internet Files\Content.Word\IMG_476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20738" r="2990" b="19613"/>
          <a:stretch/>
        </p:blipFill>
        <p:spPr bwMode="auto">
          <a:xfrm>
            <a:off x="4548392" y="2704087"/>
            <a:ext cx="5657492" cy="3472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87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23" y="2012041"/>
            <a:ext cx="3441730" cy="458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 r="2711" b="22271"/>
          <a:stretch/>
        </p:blipFill>
        <p:spPr>
          <a:xfrm>
            <a:off x="277761" y="407807"/>
            <a:ext cx="4062217" cy="3898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9692" r="8506"/>
          <a:stretch/>
        </p:blipFill>
        <p:spPr>
          <a:xfrm>
            <a:off x="7102153" y="407807"/>
            <a:ext cx="3283575" cy="4855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8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186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Тема Office</vt:lpstr>
      <vt:lpstr>#Экологическая акция  «Кормушка для птиц» </vt:lpstr>
      <vt:lpstr> </vt:lpstr>
      <vt:lpstr>Презентация PowerPoint</vt:lpstr>
      <vt:lpstr>С детьми была выполнена - аппликация в технике пластилинография «Синичка»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2019-11-15T10:03:05Z</dcterms:created>
  <dcterms:modified xsi:type="dcterms:W3CDTF">2019-11-15T12:51:16Z</dcterms:modified>
</cp:coreProperties>
</file>