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6" r:id="rId1"/>
  </p:sldMasterIdLst>
  <p:notesMasterIdLst>
    <p:notesMasterId r:id="rId25"/>
  </p:notesMasterIdLst>
  <p:sldIdLst>
    <p:sldId id="260" r:id="rId2"/>
    <p:sldId id="256" r:id="rId3"/>
    <p:sldId id="258" r:id="rId4"/>
    <p:sldId id="259" r:id="rId5"/>
    <p:sldId id="261" r:id="rId6"/>
    <p:sldId id="262" r:id="rId7"/>
    <p:sldId id="265" r:id="rId8"/>
    <p:sldId id="267" r:id="rId9"/>
    <p:sldId id="270" r:id="rId10"/>
    <p:sldId id="284" r:id="rId11"/>
    <p:sldId id="283" r:id="rId12"/>
    <p:sldId id="271" r:id="rId13"/>
    <p:sldId id="285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6" r:id="rId22"/>
    <p:sldId id="282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2A2BA-EC67-41FE-8BD5-C587B44BA331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3094C-8B3C-4691-A899-F339A8C53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268760"/>
            <a:ext cx="7389464" cy="1857388"/>
          </a:xfrm>
          <a:ln>
            <a:round/>
          </a:ln>
        </p:spPr>
        <p:txBody>
          <a:bodyPr lIns="90000" tIns="46800" rIns="90000" bIns="4680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b="1" i="1" dirty="0" smtClean="0">
                <a:solidFill>
                  <a:srgbClr val="CC0000"/>
                </a:solidFill>
              </a:rPr>
              <a:t>          Министерство </a:t>
            </a:r>
            <a:r>
              <a:rPr lang="ru-RU" altLang="ru-RU" sz="3200" b="1" i="1" dirty="0">
                <a:solidFill>
                  <a:srgbClr val="CC0000"/>
                </a:solidFill>
              </a:rPr>
              <a:t>образования</a:t>
            </a:r>
            <a:r>
              <a:rPr lang="ru-RU" altLang="ru-RU" sz="4000" b="1" i="1" dirty="0">
                <a:solidFill>
                  <a:srgbClr val="CC0000"/>
                </a:solidFill>
              </a:rPr>
              <a:t> РМ</a:t>
            </a:r>
            <a:br>
              <a:rPr lang="ru-RU" altLang="ru-RU" sz="4000" b="1" i="1" dirty="0">
                <a:solidFill>
                  <a:srgbClr val="CC0000"/>
                </a:solidFill>
              </a:rPr>
            </a:br>
            <a:r>
              <a:rPr lang="ru-RU" altLang="ru-RU" sz="3200" i="1" dirty="0" smtClean="0">
                <a:solidFill>
                  <a:srgbClr val="CC0000"/>
                </a:solidFill>
              </a:rPr>
              <a:t/>
            </a:r>
            <a:br>
              <a:rPr lang="ru-RU" altLang="ru-RU" sz="3200" i="1" dirty="0" smtClean="0">
                <a:solidFill>
                  <a:srgbClr val="CC0000"/>
                </a:solidFill>
              </a:rPr>
            </a:br>
            <a:r>
              <a:rPr lang="ru-RU" altLang="ru-RU" sz="4400" b="1" i="1" dirty="0" smtClean="0">
                <a:solidFill>
                  <a:srgbClr val="CC0000"/>
                </a:solidFill>
              </a:rPr>
              <a:t>Портфолио</a:t>
            </a:r>
            <a:r>
              <a:rPr lang="ru-RU" altLang="ru-RU" sz="4400" i="1" dirty="0" smtClean="0">
                <a:solidFill>
                  <a:srgbClr val="000099"/>
                </a:solidFill>
              </a:rPr>
              <a:t> 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Усановой Инны Николаевны</a:t>
            </a:r>
            <a:b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воспитателя МАДОУ </a:t>
            </a:r>
            <a:b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«Центр развития ребенка –</a:t>
            </a:r>
            <a:r>
              <a:rPr lang="en-US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детский сад №3» </a:t>
            </a:r>
            <a:r>
              <a:rPr lang="en-US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городского</a:t>
            </a:r>
            <a:r>
              <a:rPr lang="en-US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округа Саранск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98474" y="3357562"/>
            <a:ext cx="8466014" cy="3178177"/>
          </a:xfrm>
          <a:ln>
            <a:solidFill>
              <a:schemeClr val="accent4"/>
            </a:solidFill>
          </a:ln>
        </p:spPr>
        <p:txBody>
          <a:bodyPr lIns="90000" tIns="46800" rIns="90000" bIns="46800" rtlCol="0">
            <a:normAutofit/>
          </a:bodyPr>
          <a:lstStyle/>
          <a:p>
            <a:pPr marL="0" indent="0" eaLnBrk="1" fontAlgn="auto" hangingPunct="1">
              <a:lnSpc>
                <a:spcPts val="14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ts val="14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alt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05 августа 1996г.</a:t>
            </a:r>
          </a:p>
          <a:p>
            <a:pPr marL="0" indent="0" eaLnBrk="1" fontAlgn="auto" hangingPunct="1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Профессиональное образование:</a:t>
            </a:r>
            <a:r>
              <a:rPr lang="en-US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высшее, МГПИ им. М.Е. </a:t>
            </a:r>
            <a:r>
              <a:rPr lang="ru-RU" altLang="ru-RU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lnSpc>
                <a:spcPts val="12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обучение по направлению «Дошкольное образование», 2020г.</a:t>
            </a:r>
            <a:endParaRPr lang="ru-RU" altLang="ru-RU" sz="2000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ts val="8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ts val="8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Стаж педагогической работы): </a:t>
            </a:r>
            <a:r>
              <a:rPr lang="ru-RU" alt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2 года </a:t>
            </a:r>
          </a:p>
          <a:p>
            <a:pPr marL="0" indent="0" eaLnBrk="1" fontAlgn="auto" hangingPunct="1">
              <a:lnSpc>
                <a:spcPts val="8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ts val="800"/>
              </a:lnSpc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Общий трудовой стаж: 4 </a:t>
            </a:r>
            <a:r>
              <a:rPr lang="ru-RU" alt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505429"/>
            <a:ext cx="1824284" cy="273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568" y="476672"/>
            <a:ext cx="4136008" cy="5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3801" r="8120" b="5900"/>
          <a:stretch/>
        </p:blipFill>
        <p:spPr>
          <a:xfrm>
            <a:off x="107504" y="152636"/>
            <a:ext cx="3365956" cy="4824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63" y="2168860"/>
            <a:ext cx="3140160" cy="4464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94556"/>
            <a:ext cx="3004508" cy="39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2741" r="7046" b="4183"/>
          <a:stretch/>
        </p:blipFill>
        <p:spPr>
          <a:xfrm>
            <a:off x="179512" y="116632"/>
            <a:ext cx="3812379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4591"/>
            <a:ext cx="2969093" cy="38785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4283967" cy="31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4293072" cy="5904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6705"/>
            <a:ext cx="4236254" cy="599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93610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kern="0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0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83768" y="1145177"/>
            <a:ext cx="3888432" cy="5348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772400" cy="928694"/>
          </a:xfr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ru-RU" sz="2400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2400" i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pPr marL="342900" indent="-342900" algn="ctr">
              <a:spcBef>
                <a:spcPts val="0"/>
              </a:spcBef>
              <a:defRPr/>
            </a:pPr>
            <a: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</a:t>
            </a:r>
            <a:b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педагога: Участие в комиссиях, </a:t>
            </a:r>
            <a:b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55846"/>
            <a:ext cx="3744416" cy="506522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55846"/>
            <a:ext cx="3672408" cy="505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0671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никами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908720"/>
            <a:ext cx="3245981" cy="44644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8638" y="1939917"/>
            <a:ext cx="2978539" cy="4096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97314" y="2417120"/>
            <a:ext cx="2631582" cy="3619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1178882"/>
            <a:ext cx="3730164" cy="5130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06560" y="1178882"/>
            <a:ext cx="3782518" cy="520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cap="all" dirty="0" smtClean="0">
                <a:solidFill>
                  <a:srgbClr val="0BD0D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600" b="1" cap="all" dirty="0" smtClean="0">
                <a:solidFill>
                  <a:srgbClr val="0BD0D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32656"/>
            <a:ext cx="7458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</a:t>
            </a:r>
            <a:b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социально-неблагополучных семей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11760" y="978987"/>
            <a:ext cx="3997963" cy="5498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824536" cy="64807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92080" y="162880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https://ds3sar.schoolrm.ru/sveden/employees/41767/357760/?bitrix_include_areas=Y&amp;clear_cache=Y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 Участие педагога в профессиональных конкурсах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19795"/>
            <a:ext cx="4027004" cy="56939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260648"/>
            <a:ext cx="4392488" cy="6264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85" y="260648"/>
            <a:ext cx="431933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 Награды и поощрения</a:t>
            </a:r>
            <a:endParaRPr lang="ru-RU" sz="2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0" y="836711"/>
            <a:ext cx="4140102" cy="585388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52" y="836712"/>
            <a:ext cx="4256156" cy="5853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375063"/>
            <a:ext cx="4450157" cy="6120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91344"/>
            <a:ext cx="4438274" cy="61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1844"/>
            <a:ext cx="8229600" cy="7248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1.Участие в инновационной</a:t>
            </a:r>
            <a:b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 (экспериментальной) деятельности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985258" y="836712"/>
            <a:ext cx="3479213" cy="4541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154428"/>
            <a:ext cx="4285741" cy="2447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5473" y="836711"/>
            <a:ext cx="3301815" cy="454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02177"/>
            <a:ext cx="5974432" cy="7989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8138" y="1168941"/>
            <a:ext cx="3511079" cy="4829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8941"/>
            <a:ext cx="3495839" cy="480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2. Наставничество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5040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3.Наличие публикаций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17839"/>
            <a:ext cx="4126244" cy="5835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92696"/>
            <a:ext cx="4032448" cy="576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 в :</a:t>
            </a:r>
            <a:b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акциях, фестивалях.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1484784"/>
            <a:ext cx="3569539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74" y="1700808"/>
            <a:ext cx="3130652" cy="43058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  <a:r>
              <a:rPr lang="ru-RU" alt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" y="892951"/>
            <a:ext cx="3037548" cy="417781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08840"/>
            <a:ext cx="3130653" cy="43058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980728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ru-RU" sz="1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sz="1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1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0012" y="1052735"/>
            <a:ext cx="4110220" cy="5653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2213</TotalTime>
  <Words>205</Words>
  <Application>Microsoft Office PowerPoint</Application>
  <PresentationFormat>Экран (4:3)</PresentationFormat>
  <Paragraphs>26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Constantia</vt:lpstr>
      <vt:lpstr>Times New Roman</vt:lpstr>
      <vt:lpstr>Wingdings 2</vt:lpstr>
      <vt:lpstr>Поток</vt:lpstr>
      <vt:lpstr>          Министерство образования РМ  Портфолио  Усановой Инны Николаевны воспитателя МАДОУ  «Центр развития ребенка – детский сад №3»  городского округа Саранск</vt:lpstr>
      <vt:lpstr>Презентация PowerPoint</vt:lpstr>
      <vt:lpstr>1.Участие в инновационной  (экспериментальной) деятельности</vt:lpstr>
      <vt:lpstr>Презентация PowerPoint</vt:lpstr>
      <vt:lpstr>2. Наставничество</vt:lpstr>
      <vt:lpstr>3.Наличие публикаций</vt:lpstr>
      <vt:lpstr>4. Результаты участия воспитанников  в : конкурсах, выставках, турнирах, соревнованиях, акциях, фестивалях.</vt:lpstr>
      <vt:lpstr>5.Наличие авторских программ, методических пособий </vt:lpstr>
      <vt:lpstr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vt:lpstr>
      <vt:lpstr>Презентация PowerPoint</vt:lpstr>
      <vt:lpstr>Презентация PowerPoint</vt:lpstr>
      <vt:lpstr>Презентация PowerPoint</vt:lpstr>
      <vt:lpstr>Презентация PowerPoint</vt:lpstr>
      <vt:lpstr>7.проведение открытых занятий, мастер-классов, мероприятий</vt:lpstr>
      <vt:lpstr>8.  экспертная деятельность</vt:lpstr>
      <vt:lpstr>9. общественно-педагогическая активность  педагога: Участие в комиссиях,  педагогических сообществах, в жюри конкурсов</vt:lpstr>
      <vt:lpstr>10. Позитивные результаты работы с воспитанниками</vt:lpstr>
      <vt:lpstr>11. Качество взаимодействия с родителями</vt:lpstr>
      <vt:lpstr>     </vt:lpstr>
      <vt:lpstr>13.  Участие педагога в профессиональных конкурсах</vt:lpstr>
      <vt:lpstr>Презентация PowerPoint</vt:lpstr>
      <vt:lpstr>14.  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160</cp:revision>
  <dcterms:created xsi:type="dcterms:W3CDTF">2020-01-20T18:43:11Z</dcterms:created>
  <dcterms:modified xsi:type="dcterms:W3CDTF">2020-11-18T15:49:16Z</dcterms:modified>
</cp:coreProperties>
</file>