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8" r:id="rId7"/>
    <p:sldId id="259" r:id="rId8"/>
    <p:sldId id="260" r:id="rId9"/>
    <p:sldId id="261" r:id="rId10"/>
    <p:sldId id="262" r:id="rId11"/>
    <p:sldId id="263" r:id="rId12"/>
    <p:sldId id="269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539" autoAdjust="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ашний\Desktop\41874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798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114800" y="1219200"/>
            <a:ext cx="4429156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Здоровым быть здорово !</a:t>
            </a:r>
          </a:p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4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«Центр развития ребенка – детский сад №14» </a:t>
            </a:r>
            <a:r>
              <a:rPr lang="ru-RU" b="1" dirty="0" err="1" smtClean="0"/>
              <a:t>МБДОу</a:t>
            </a:r>
            <a:r>
              <a:rPr lang="ru-RU" b="1" dirty="0" smtClean="0"/>
              <a:t> «Детский сад «Радуга» комбинированного вида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Здоровый сон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368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Следует, ребята, знать -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Нужно всем подольше спать.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\детский сад\Детский сад № 14\101NIKON\DSCN8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5029200" cy="3771900"/>
          </a:xfrm>
          <a:prstGeom prst="rect">
            <a:avLst/>
          </a:prstGeom>
          <a:noFill/>
        </p:spPr>
      </p:pic>
      <p:pic>
        <p:nvPicPr>
          <p:cNvPr id="5123" name="Picture 3" descr="D:\Фото\детский сад\Детский сад № 14\101NIKON\DSCN8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5673"/>
            <a:ext cx="5029200" cy="377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Зарядка после сна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953000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Зарядка всем полезна,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Зарядка всем нужна.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лени и болезни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Спасает нас 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\детский сад\Детский сад № 14\101NIKON\DSCN8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314700"/>
            <a:ext cx="4724400" cy="35433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751" y="990600"/>
            <a:ext cx="48762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AppData\Local\Temp\Rar$DI24.583\IMG_20180212_120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324600" cy="4743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Водичка, водичка, умой мое личико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1.infourok.ru/images/doc/61/7502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1-5-6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714348" y="642918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здорового и безопасного образа жизни.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786058"/>
            <a:ext cx="7429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формировать двигательную активность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создавать условия для физической разрядки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укреплять физическое здоровье детей;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повышать сопротивляемость к простудным заболеваниям;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прививать любовь и интерес к здоровью;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воспитывать у детей добрые и дружеские взаимоотношения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Утренняя зарядка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чего нужна зарядка?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вовсе не загадка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силу развивать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весь день не уставать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38800"/>
            <a:ext cx="5715000" cy="48736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Admin\Desktop\CAM01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89050"/>
            <a:ext cx="3124200" cy="4359349"/>
          </a:xfrm>
          <a:prstGeom prst="rect">
            <a:avLst/>
          </a:prstGeom>
          <a:noFill/>
        </p:spPr>
      </p:pic>
      <p:pic>
        <p:nvPicPr>
          <p:cNvPr id="1027" name="Picture 3" descr="C:\Users\Admin\Desktop\CAM0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14400"/>
            <a:ext cx="2438400" cy="3251200"/>
          </a:xfrm>
          <a:prstGeom prst="rect">
            <a:avLst/>
          </a:prstGeom>
          <a:noFill/>
        </p:spPr>
      </p:pic>
      <p:pic>
        <p:nvPicPr>
          <p:cNvPr id="1028" name="Picture 4" descr="C:\Users\Admin\Desktop\CAM0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14600"/>
            <a:ext cx="2743200" cy="3772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Гигиенические процедуры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1600200"/>
            <a:ext cx="37147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ни один микроб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попал случайно в рот,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Руки мыть перед едой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Нужно мылом и водой.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Фото\детский сад\Детский сад № 14\101NIKON\DSCN8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4495800" cy="3372232"/>
          </a:xfrm>
          <a:prstGeom prst="rect">
            <a:avLst/>
          </a:prstGeom>
          <a:noFill/>
        </p:spPr>
      </p:pic>
      <p:pic>
        <p:nvPicPr>
          <p:cNvPr id="1027" name="Picture 3" descr="D:\Фото\детский сад\Детский сад № 14\101NIKON\DSCN8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929" y="3352800"/>
            <a:ext cx="467307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Руки мылом мылятся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Пузыри пузырятся.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Кран открыт, а вниз струёю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Тёплая водичка льётся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Брызгается кран,  смеётся.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под краном руки мою.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CAM01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81000"/>
            <a:ext cx="4133850" cy="551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IMG_20180212_112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Сбалансированное питание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438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Супчик надо есть всегда,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вкусная еда!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детский сад\Детский сад № 14\101NIKON\DSCN8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7454"/>
            <a:ext cx="4343400" cy="5790546"/>
          </a:xfrm>
          <a:prstGeom prst="rect">
            <a:avLst/>
          </a:prstGeom>
          <a:noFill/>
        </p:spPr>
      </p:pic>
      <p:pic>
        <p:nvPicPr>
          <p:cNvPr id="2051" name="Picture 3" descr="D:\Фото\детский сад\Детский сад № 14\101NIKON\DSCN8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144"/>
            <a:ext cx="4800600" cy="3600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9144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Разденьте меня,</a:t>
            </a:r>
          </a:p>
          <a:p>
            <a:r>
              <a:rPr lang="ru-RU" b="1" dirty="0" smtClean="0"/>
              <a:t>Разуйте меня, </a:t>
            </a:r>
          </a:p>
          <a:p>
            <a:r>
              <a:rPr lang="ru-RU" b="1" dirty="0" smtClean="0"/>
              <a:t>Уложите меня,</a:t>
            </a:r>
          </a:p>
          <a:p>
            <a:r>
              <a:rPr lang="ru-RU" b="1" dirty="0" smtClean="0"/>
              <a:t>Укройте меня,</a:t>
            </a:r>
          </a:p>
          <a:p>
            <a:r>
              <a:rPr lang="ru-RU" b="1" dirty="0" smtClean="0"/>
              <a:t>А засну я сам!</a:t>
            </a:r>
            <a:endParaRPr lang="ru-RU" b="1" dirty="0"/>
          </a:p>
        </p:txBody>
      </p:sp>
      <p:pic>
        <p:nvPicPr>
          <p:cNvPr id="3074" name="Picture 2" descr="D:\Фото\детский сад\Детский сад № 14\101NIKON\DSCN8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84192" cy="4038600"/>
          </a:xfrm>
          <a:prstGeom prst="rect">
            <a:avLst/>
          </a:prstGeom>
          <a:noFill/>
        </p:spPr>
      </p:pic>
      <p:pic>
        <p:nvPicPr>
          <p:cNvPr id="3075" name="Picture 3" descr="D:\Фото\детский сад\Детский сад № 14\101NIKON\DSCN87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35814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152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 обед, а что сейчас?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Наступает ТИХИЙ ЧАС.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Фото\детский сад\Детский сад № 14\101NIKON\DSCN8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096000" cy="4572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157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  Утренняя зарядка  Для чего нужна зарядка? – Это вовсе не загадка – Чтобы силу развивать И весь день не уставать</vt:lpstr>
      <vt:lpstr>Гигиенические процедуры</vt:lpstr>
      <vt:lpstr>      Руки мылом мылятся Пузыри пузырятся. Кран открыт, а вниз струёю  Тёплая водичка льётся Брызгается кран,  смеётся. Я под краном руки мою.   </vt:lpstr>
      <vt:lpstr>Слайд 6</vt:lpstr>
      <vt:lpstr>Сбалансированное питание</vt:lpstr>
      <vt:lpstr>Слайд 8</vt:lpstr>
      <vt:lpstr>Слайд 9</vt:lpstr>
      <vt:lpstr>Здоровый сон</vt:lpstr>
      <vt:lpstr>Зарядка после сна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16</cp:revision>
  <dcterms:created xsi:type="dcterms:W3CDTF">2018-02-03T13:49:05Z</dcterms:created>
  <dcterms:modified xsi:type="dcterms:W3CDTF">2018-02-15T18:30:17Z</dcterms:modified>
</cp:coreProperties>
</file>