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0" r:id="rId4"/>
    <p:sldId id="271" r:id="rId5"/>
    <p:sldId id="262" r:id="rId6"/>
    <p:sldId id="263" r:id="rId7"/>
    <p:sldId id="265" r:id="rId8"/>
    <p:sldId id="268" r:id="rId9"/>
    <p:sldId id="257" r:id="rId10"/>
    <p:sldId id="272" r:id="rId11"/>
    <p:sldId id="269" r:id="rId12"/>
    <p:sldId id="258" r:id="rId13"/>
    <p:sldId id="259" r:id="rId14"/>
    <p:sldId id="260" r:id="rId15"/>
    <p:sldId id="273" r:id="rId16"/>
    <p:sldId id="261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Министерство Образования </a:t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Республики Мордовия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ира офиц фот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2786082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857232"/>
            <a:ext cx="4714908" cy="526893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700" b="1" dirty="0" err="1" smtClean="0">
                <a:solidFill>
                  <a:srgbClr val="C00000"/>
                </a:solidFill>
              </a:rPr>
              <a:t>Портфолио</a:t>
            </a:r>
            <a:endParaRPr lang="ru-RU" sz="57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педагога  дополнительного образования 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МБУ ДО «Дом детского творчества» </a:t>
            </a:r>
          </a:p>
          <a:p>
            <a:pPr algn="ctr">
              <a:buNone/>
            </a:pPr>
            <a:r>
              <a:rPr lang="ru-RU" sz="2200" b="1" dirty="0" err="1" smtClean="0">
                <a:solidFill>
                  <a:srgbClr val="C00000"/>
                </a:solidFill>
              </a:rPr>
              <a:t>Ковылкинского</a:t>
            </a:r>
            <a:r>
              <a:rPr lang="ru-RU" sz="2200" b="1" dirty="0" smtClean="0">
                <a:solidFill>
                  <a:srgbClr val="C00000"/>
                </a:solidFill>
              </a:rPr>
              <a:t> муниципального района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Семёновой Ирины Егоровны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на первую квалификационную категорию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Дата рождения: 14.09.1986г.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Профессиональное образование: высшее, МГУ </a:t>
            </a:r>
            <a:r>
              <a:rPr lang="ru-RU" b="1" dirty="0" err="1" smtClean="0">
                <a:solidFill>
                  <a:srgbClr val="002060"/>
                </a:solidFill>
              </a:rPr>
              <a:t>им.Н.П.Огарева</a:t>
            </a:r>
            <a:r>
              <a:rPr lang="ru-RU" b="1" dirty="0" smtClean="0">
                <a:solidFill>
                  <a:srgbClr val="002060"/>
                </a:solidFill>
              </a:rPr>
              <a:t>, 2011, квалификация «Филолог», Преподаватель по специальности «Филология»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Диплом ВСА № 1088513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Стаж педагогической работы: 7 лет 7 мес.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Общий трудовой стаж: 7 лет 7 мес.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Наличие квалификационной категории: первая (11.04.2016).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Звание: нет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858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Публикации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муниципальный уровень:</a:t>
            </a:r>
            <a:endParaRPr lang="ru-RU" sz="2200" dirty="0"/>
          </a:p>
        </p:txBody>
      </p:sp>
      <p:pic>
        <p:nvPicPr>
          <p:cNvPr id="9218" name="Picture 2" descr="C:\Users\PC\Documents\20210209093040800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0042"/>
            <a:ext cx="4357718" cy="2857520"/>
          </a:xfrm>
          <a:prstGeom prst="rect">
            <a:avLst/>
          </a:prstGeom>
          <a:noFill/>
        </p:spPr>
      </p:pic>
      <p:pic>
        <p:nvPicPr>
          <p:cNvPr id="9219" name="Picture 3" descr="C:\Users\PC\Documents\20210209093040800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757242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0715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Публикации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республиканский уровень:</a:t>
            </a:r>
            <a:endParaRPr lang="ru-RU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PC\Documents\20210209093008896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142984"/>
            <a:ext cx="4572032" cy="5715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7. Проведение мастер-классов, открытых мероприятий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PC\Documents\20210209093008896_0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392909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785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10. Наставничество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PC\Documents\20210209093008896_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071966" cy="5643602"/>
          </a:xfrm>
          <a:prstGeom prst="rect">
            <a:avLst/>
          </a:prstGeom>
          <a:noFill/>
        </p:spPr>
      </p:pic>
      <p:pic>
        <p:nvPicPr>
          <p:cNvPr id="10243" name="Picture 3" descr="C:\Users\PC\Documents\20210209093008896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00108"/>
            <a:ext cx="364333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Documents\2021020909293154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642918"/>
            <a:ext cx="4357718" cy="607223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10. Наставничество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11. Позитивные результаты работы с детьми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PC\Documents\2021020909300889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857232"/>
            <a:ext cx="463872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Приложение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PC\Documents\Сертификат_БЭД_2020 (1)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7572428" cy="5456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Обобщение педагогического опыта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https://ddtkov.schoolrm.ru/sveden/employees/20205/236840/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429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Характеристика-представление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PC\Documents\20210209092904476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642918"/>
            <a:ext cx="4572000" cy="5857916"/>
          </a:xfrm>
          <a:prstGeom prst="rect">
            <a:avLst/>
          </a:prstGeom>
          <a:noFill/>
        </p:spPr>
      </p:pic>
      <p:pic>
        <p:nvPicPr>
          <p:cNvPr id="1026" name="Picture 2" descr="C:\Users\PC\Documents\20210209092904476_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642918"/>
            <a:ext cx="413347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429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Характеристика-представление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PC\Documents\20210209092904476_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714356"/>
            <a:ext cx="4572000" cy="6000792"/>
          </a:xfrm>
          <a:prstGeom prst="rect">
            <a:avLst/>
          </a:prstGeom>
          <a:noFill/>
        </p:spPr>
      </p:pic>
      <p:pic>
        <p:nvPicPr>
          <p:cNvPr id="2051" name="Picture 3" descr="C:\Users\PC\Documents\20210209092904476_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714356"/>
            <a:ext cx="414340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7143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1. Реализация образовательных программ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PC\Documents\20210209092945007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286248" cy="5929354"/>
          </a:xfrm>
          <a:prstGeom prst="rect">
            <a:avLst/>
          </a:prstGeom>
          <a:noFill/>
        </p:spPr>
      </p:pic>
      <p:pic>
        <p:nvPicPr>
          <p:cNvPr id="3075" name="Picture 3" descr="C:\Users\PC\Documents\20210209092945007_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5794"/>
            <a:ext cx="409064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7481918" cy="13201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3. Участие детей в конкурсах, выставках, турнирах, соревнованиях, акциях, фестивалях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Муниципальный уровень: 4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PC\Desktop\Ира\из флешки вани\Семёнова И.Е\День матери2019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3372" y="1000108"/>
            <a:ext cx="4143404" cy="5357850"/>
          </a:xfrm>
          <a:prstGeom prst="rect">
            <a:avLst/>
          </a:prstGeom>
          <a:noFill/>
        </p:spPr>
      </p:pic>
      <p:pic>
        <p:nvPicPr>
          <p:cNvPr id="5123" name="Picture 3" descr="G:\Семёнова И.Е\чудо2019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3584105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85728"/>
            <a:ext cx="7556404" cy="100013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3. Участие детей в конкурсах, выставках, турнирах, соревнованиях, акциях, фестивалях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Муниципальный уровень: </a:t>
            </a:r>
            <a:endParaRPr lang="ru-RU" sz="2200" dirty="0"/>
          </a:p>
        </p:txBody>
      </p:sp>
      <p:pic>
        <p:nvPicPr>
          <p:cNvPr id="2050" name="Picture 2" descr="C:\Users\PC\Desktop\Ира\из флешки вани\Семёнова И.Е\Купряшкина день матери 2020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571612"/>
            <a:ext cx="3648799" cy="503495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C:\Users\PC\Desktop\Ира\из флешки вани\Семёнова И.Е\день матери2019г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785794"/>
            <a:ext cx="4143404" cy="5565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3. Участие детей в конкурсах, выставках, турнирах, соревнованиях, акциях, фестивалях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Республиканский уровень: 1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G:\Рисунок (18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714356"/>
            <a:ext cx="4350673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Публикации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интернет-источниках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PC\Desktop\1443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342115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141</TotalTime>
  <Words>190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Министерство Образования  Республики Мордовия</vt:lpstr>
      <vt:lpstr>Обобщение педагогического опыта</vt:lpstr>
      <vt:lpstr>Характеристика-представление</vt:lpstr>
      <vt:lpstr>Характеристика-представление</vt:lpstr>
      <vt:lpstr>1. Реализация образовательных программ</vt:lpstr>
      <vt:lpstr>3. Участие детей в конкурсах, выставках, турнирах, соревнованиях, акциях, фестивалях  Муниципальный уровень: 4</vt:lpstr>
      <vt:lpstr>3. Участие детей в конкурсах, выставках, турнирах, соревнованиях, акциях, фестивалях  Муниципальный уровень: </vt:lpstr>
      <vt:lpstr>3. Участие детей в конкурсах, выставках, турнирах, соревнованиях, акциях, фестивалях  Республиканский уровень: 1</vt:lpstr>
      <vt:lpstr>4. Публикации в интернет-источниках: </vt:lpstr>
      <vt:lpstr>4. Публикации муниципальный уровень:</vt:lpstr>
      <vt:lpstr>4. Публикации республиканский уровень:</vt:lpstr>
      <vt:lpstr>6. Выступления на заседаниях методических советов, научно-практических конференциях, педагогических чтениях, семинарах, секциях</vt:lpstr>
      <vt:lpstr>7. Проведение мастер-классов, открытых мероприятий</vt:lpstr>
      <vt:lpstr>10. Наставничество</vt:lpstr>
      <vt:lpstr>10. Наставничество</vt:lpstr>
      <vt:lpstr>11. Позитивные результаты работы с детьми</vt:lpstr>
      <vt:lpstr>Приложение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РФ</dc:title>
  <dc:creator>PC</dc:creator>
  <cp:lastModifiedBy>Admin</cp:lastModifiedBy>
  <cp:revision>43</cp:revision>
  <dcterms:created xsi:type="dcterms:W3CDTF">2021-02-03T07:14:01Z</dcterms:created>
  <dcterms:modified xsi:type="dcterms:W3CDTF">2021-02-11T07:01:55Z</dcterms:modified>
</cp:coreProperties>
</file>