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0" d="100"/>
          <a:sy n="60" d="100"/>
        </p:scale>
        <p:origin x="109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7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6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5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8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4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4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2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1D77-CFFB-478B-917D-1C5EF81F0D02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C7BA-19AE-43BA-B209-534A1F8F7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DA4818-66BD-46AB-B881-03086A92A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90" y="2835188"/>
            <a:ext cx="6095317" cy="3540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423297-B11C-40F7-8AE2-46CBC1DAB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895"/>
            <a:ext cx="12192000" cy="631256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№78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вида»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изготовлению «печенья» для птиц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Дня встречи зимующих птиц</a:t>
            </a:r>
            <a:b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«12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оября -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Синичкин день»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Мошкова С.О.,</a:t>
            </a:r>
            <a:b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Мусаева О.В.</a:t>
            </a:r>
            <a:b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 2019 г.</a:t>
            </a:r>
          </a:p>
        </p:txBody>
      </p:sp>
    </p:spTree>
    <p:extLst>
      <p:ext uri="{BB962C8B-B14F-4D97-AF65-F5344CB8AC3E}">
        <p14:creationId xmlns:p14="http://schemas.microsoft.com/office/powerpoint/2010/main" val="5462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0FE282-BF55-40F8-8314-585B16C7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42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Заключительная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часть.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«печенье» для птиц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развешиваем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деревьях.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52D82A-CC49-452B-9EEA-E07AE4C12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94" y="1204890"/>
            <a:ext cx="4248429" cy="5211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042D21-C2C7-4258-81C3-AFE3AF67E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62" y="1204890"/>
            <a:ext cx="4333876" cy="52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95868-D9AC-45D9-BEBC-77A382F6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084"/>
            <a:ext cx="10515600" cy="14295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Синичка, синичка – маленькая птичка,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Прилетай 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 детский сад!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тебе рад!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«печеньях» зёрна, будешь ты довольна!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62F773-A13D-49C1-A51B-D6AC8E8E1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91" y="1667238"/>
            <a:ext cx="6669615" cy="50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B625C27-1AE7-4986-9390-74AC6328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99518" cy="690184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акции: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подрастающего поколения к проблемам охраны окружающей среды;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экологическую культуру у детей дошкольного возраста;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детей о жизни птиц в холодный период;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изготавливать печенье для птиц нетрадиционным способом;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со свойством желатина, обучать работе с этим материалом;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умение следовать словесным инструкциям.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творческие способности детей;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внимания, креативного мышления, памяти, мелкой моторики рук;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волевых качеств (усидчивости, терпения, умения доводить работу до конца)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бережное отношение к природе;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любовь и заботу к птицам;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умение работать в коллективе;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дать возможность ребенку ощутить радость и гордость от результата своего труда.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5C247-AF75-4DD6-86EF-1BF77125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2838"/>
            <a:ext cx="10522907" cy="8392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Вводная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-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«12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ноября-Синичкин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день».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ролика «Жизнь зимующих птиц».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1124E1-F3F9-4EE9-9474-FCE5B7820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8" y="1160072"/>
            <a:ext cx="8438148" cy="55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F79B2C-816C-4E94-AF62-79E28C6D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63"/>
            <a:ext cx="10515600" cy="711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</a:t>
            </a:r>
            <a:br>
              <a:rPr lang="ru-RU" sz="27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мастер-класса. 1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Приготовление клея из желатина.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54B77-531F-4D04-91CA-C7990B21B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93000"/>
            <a:ext cx="4606749" cy="54323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DE0E41-91F2-43CA-8131-7B2C47838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90" y="1193000"/>
            <a:ext cx="4395536" cy="54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D8A24-C07B-4C3C-B673-6471134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86"/>
            <a:ext cx="10515600" cy="5040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Добавляем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 для птиц и перемешиваем.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1C8A6D-5B4C-43EF-8FB3-77352AD45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5" y="898359"/>
            <a:ext cx="7443535" cy="5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9EF5C-4377-4A5B-8260-B88F4ACB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517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Смазываем формочки для печенья растительным маслом.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15A440-5C04-4BDB-9B64-3CDC4DB32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77" y="980106"/>
            <a:ext cx="4486216" cy="55009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83ACF0-065E-47B5-9E22-787FAA30A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4" y="980106"/>
            <a:ext cx="4158146" cy="55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598BF-3542-41B3-8C52-12337663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04"/>
            <a:ext cx="10515600" cy="71398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Делаем из нитки петлю.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269298-1A15-403D-8624-256459E01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86" y="876822"/>
            <a:ext cx="4375307" cy="5503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AF18EB-314A-4635-8597-A788D577D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90" y="876822"/>
            <a:ext cx="4572000" cy="55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CED04-B017-434B-A63C-C8DE3E21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68" y="0"/>
            <a:ext cx="10515600" cy="6012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Наполняем формы смесью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96976B-39C9-4547-A3DB-5BD7B890E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3" y="973732"/>
            <a:ext cx="4616392" cy="54350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FB4AA59-F913-4529-821C-FA3A0900A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5" y="973732"/>
            <a:ext cx="4363451" cy="54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0520D-DBB4-4051-A06B-C8A87613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192505"/>
            <a:ext cx="10515600" cy="808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Переносим фигурки на поднос с фольгой и выносим на холод.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C0FDF9-2E4F-4485-8E4A-D02DD390F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46" y="1001423"/>
            <a:ext cx="7724824" cy="5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78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МДОУ «Детский сад №78 комбинированного вида»  Мастер-класс по изготовлению «печенья» для птиц  в рамках Дня встречи зимующих птиц  «12 ноября - Синичкин день»                                                                                                                                             Выполнили: Мошкова С.О.,                                                                                                                                                                   Мусаева О.В.           Саранск 2019 г.</vt:lpstr>
      <vt:lpstr>Цель акции: привлечение внимания подрастающего поколения к проблемам охраны окружающей среды;  Задачи: Образовательные: - формировать экологическую культуру у детей дошкольного возраста; - закрепить знания детей о жизни птиц в холодный период; - научить детей изготавливать печенье для птиц нетрадиционным способом; - познакомить детей со свойством желатина, обучать работе с этим материалом; - формировать умение следовать словесным инструкциям. Развивающие: - развивать творческие способности детей; - способствовать развитию внимания, креативного мышления, памяти, мелкой моторики рук; - способствовать развитию волевых качеств (усидчивости, терпения, умения доводить работу до конца) Воспитательные: - воспитывать у детей бережное отношение к природе; - воспитывать любовь и заботу к птицам; - воспитывать умение работать в коллективе; - дать возможность ребенку ощутить радость и гордость от результата своего труда. </vt:lpstr>
      <vt:lpstr>1. Вводная часть Беседа - «12 ноября-Синичкин день».  Просмотр видео ролика «Жизнь зимующих птиц».</vt:lpstr>
      <vt:lpstr>2. Основная часть Ход мастер-класса. 1. Приготовление клея из желатина.</vt:lpstr>
      <vt:lpstr>2. Добавляем корм для птиц и перемешиваем.</vt:lpstr>
      <vt:lpstr>3. Смазываем формочки для печенья растительным маслом.</vt:lpstr>
      <vt:lpstr> 4. Делаем из нитки петлю.  </vt:lpstr>
      <vt:lpstr>5. Наполняем формы смесью</vt:lpstr>
      <vt:lpstr>6. Переносим фигурки на поднос с фольгой и выносим на холод.</vt:lpstr>
      <vt:lpstr>3. Заключительная часть.  Готовое «печенье» для птиц развешиваем на деревьях.</vt:lpstr>
      <vt:lpstr>Синичка, синичка – маленькая птичка,  Прилетай к нам в детский сад!  Каждый будет тебе рад!  А в «печеньях» зёрна, будешь ты довольна!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№78 Комбинированного вида»      Акция Кормушка для птиц в рамках Дня встречи зимующих птиц  «12 Ноября- Синичкин день»                                                                                                                                                Выполнили: Мошкова С.О.,                                                                                                                                                                   Мусаева О.В.         Саранск 2019 г.</dc:title>
  <dc:creator>Note</dc:creator>
  <cp:lastModifiedBy>EVGENIY</cp:lastModifiedBy>
  <cp:revision>20</cp:revision>
  <dcterms:created xsi:type="dcterms:W3CDTF">2019-11-19T11:46:07Z</dcterms:created>
  <dcterms:modified xsi:type="dcterms:W3CDTF">2019-11-22T10:07:29Z</dcterms:modified>
</cp:coreProperties>
</file>