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91" r:id="rId3"/>
    <p:sldId id="298" r:id="rId4"/>
    <p:sldId id="294" r:id="rId5"/>
    <p:sldId id="296" r:id="rId6"/>
    <p:sldId id="300" r:id="rId7"/>
    <p:sldId id="268" r:id="rId8"/>
    <p:sldId id="286" r:id="rId9"/>
    <p:sldId id="269" r:id="rId10"/>
    <p:sldId id="270" r:id="rId11"/>
    <p:sldId id="302" r:id="rId12"/>
    <p:sldId id="303" r:id="rId13"/>
    <p:sldId id="284" r:id="rId14"/>
    <p:sldId id="274" r:id="rId15"/>
    <p:sldId id="301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4364C"/>
    <a:srgbClr val="000000"/>
    <a:srgbClr val="0F9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3" autoAdjust="0"/>
    <p:restoredTop sz="94669" autoAdjust="0"/>
  </p:normalViewPr>
  <p:slideViewPr>
    <p:cSldViewPr>
      <p:cViewPr>
        <p:scale>
          <a:sx n="81" d="100"/>
          <a:sy n="81" d="100"/>
        </p:scale>
        <p:origin x="-118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CF6E4-91EE-4755-B22A-274D8FA4187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FA5D26-2DCF-4160-A6EF-D5BD6EAE8E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Цель:  применение нетрадиционной методики в развитии детей в рамках учебно-воспитательного процесса в ДОУ, освоение и  последующее активное применение </a:t>
          </a:r>
          <a:r>
            <a:rPr lang="ru-RU" sz="1800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здоровьесберегающей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технологии в практической деятельности..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EF90BE-1EBF-4EB6-874D-E2BFFDEBD115}" type="parTrans" cxnId="{7A87E9F0-F127-437A-82E1-AD1FA7CF4FF9}">
      <dgm:prSet/>
      <dgm:spPr/>
      <dgm:t>
        <a:bodyPr/>
        <a:lstStyle/>
        <a:p>
          <a:endParaRPr lang="ru-RU"/>
        </a:p>
      </dgm:t>
    </dgm:pt>
    <dgm:pt modelId="{C0722AE0-6ED5-4AD3-A485-A52A67840F5D}" type="sibTrans" cxnId="{7A87E9F0-F127-437A-82E1-AD1FA7CF4FF9}">
      <dgm:prSet/>
      <dgm:spPr/>
      <dgm:t>
        <a:bodyPr/>
        <a:lstStyle/>
        <a:p>
          <a:endParaRPr lang="ru-RU"/>
        </a:p>
      </dgm:t>
    </dgm:pt>
    <dgm:pt modelId="{63801114-393A-47EE-A802-CDAB5467B36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навыки пространственной ориентации, развивать, память, внимание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5C86DB-58D0-4B59-8D11-58DC5E33478E}" type="parTrans" cxnId="{F7A9A9FA-3722-4E5B-8837-A20F77018535}">
      <dgm:prSet/>
      <dgm:spPr/>
      <dgm:t>
        <a:bodyPr/>
        <a:lstStyle/>
        <a:p>
          <a:endParaRPr lang="ru-RU"/>
        </a:p>
      </dgm:t>
    </dgm:pt>
    <dgm:pt modelId="{DC5229DB-DFCA-4FE0-A68A-02FB9D43899C}" type="sibTrans" cxnId="{F7A9A9FA-3722-4E5B-8837-A20F77018535}">
      <dgm:prSet/>
      <dgm:spPr/>
      <dgm:t>
        <a:bodyPr/>
        <a:lstStyle/>
        <a:p>
          <a:endParaRPr lang="ru-RU"/>
        </a:p>
      </dgm:t>
    </dgm:pt>
    <dgm:pt modelId="{9D7D2134-22DE-49A0-BD8E-D86D7F6DE83D}">
      <dgm:prSet phldrT="[Текст]"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снижению двигательной и эмоциональной расторможенности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AC5A6E-F09C-4045-8023-E14D38B1D67D}" type="parTrans" cxnId="{027A15A6-1C66-421E-8FF2-97761C9761E4}">
      <dgm:prSet/>
      <dgm:spPr/>
      <dgm:t>
        <a:bodyPr/>
        <a:lstStyle/>
        <a:p>
          <a:endParaRPr lang="ru-RU"/>
        </a:p>
      </dgm:t>
    </dgm:pt>
    <dgm:pt modelId="{6F806F91-FE3B-4902-B262-D4292EDCB68F}" type="sibTrans" cxnId="{027A15A6-1C66-421E-8FF2-97761C9761E4}">
      <dgm:prSet/>
      <dgm:spPr/>
      <dgm:t>
        <a:bodyPr/>
        <a:lstStyle/>
        <a:p>
          <a:endParaRPr lang="ru-RU"/>
        </a:p>
      </dgm:t>
    </dgm:pt>
    <dgm:pt modelId="{61332602-2DC9-4C6B-AA7C-7B6C39C822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Использовать элементы </a:t>
          </a:r>
          <a:r>
            <a:rPr lang="ru-RU" sz="1800" b="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Су-Джок</a:t>
          </a:r>
          <a:r>
            <a:rPr lang="ru-RU" sz="1800" b="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терапии в различных видах деятельности</a:t>
          </a:r>
          <a:endParaRPr lang="ru-RU" sz="1800" b="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628770-FA29-440C-A873-127E6A0F992E}" type="parTrans" cxnId="{FEA69D76-7720-4BE4-9EEB-293468779B66}">
      <dgm:prSet/>
      <dgm:spPr/>
      <dgm:t>
        <a:bodyPr/>
        <a:lstStyle/>
        <a:p>
          <a:endParaRPr lang="ru-RU"/>
        </a:p>
      </dgm:t>
    </dgm:pt>
    <dgm:pt modelId="{114D5614-4FE5-40E6-9896-74308852ADFD}" type="sibTrans" cxnId="{FEA69D76-7720-4BE4-9EEB-293468779B66}">
      <dgm:prSet/>
      <dgm:spPr/>
      <dgm:t>
        <a:bodyPr/>
        <a:lstStyle/>
        <a:p>
          <a:endParaRPr lang="ru-RU"/>
        </a:p>
      </dgm:t>
    </dgm:pt>
    <dgm:pt modelId="{DA075B79-A577-47EE-97E1-9D916882D717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привычку к здоровому образу жизни в ДОУ и семье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73CA7-0503-4C2E-B360-7B5F22236A29}" type="parTrans" cxnId="{BAC672F3-5B93-4331-853C-77A8E47855D7}">
      <dgm:prSet/>
      <dgm:spPr/>
      <dgm:t>
        <a:bodyPr/>
        <a:lstStyle/>
        <a:p>
          <a:endParaRPr lang="ru-RU"/>
        </a:p>
      </dgm:t>
    </dgm:pt>
    <dgm:pt modelId="{54784C4A-5E38-411E-9158-363E790A0B0E}" type="sibTrans" cxnId="{BAC672F3-5B93-4331-853C-77A8E47855D7}">
      <dgm:prSet/>
      <dgm:spPr/>
      <dgm:t>
        <a:bodyPr/>
        <a:lstStyle/>
        <a:p>
          <a:endParaRPr lang="ru-RU"/>
        </a:p>
      </dgm:t>
    </dgm:pt>
    <dgm:pt modelId="{3D00071D-BD8F-4804-933C-E20D858D5A73}" type="pres">
      <dgm:prSet presAssocID="{607CF6E4-91EE-4755-B22A-274D8FA418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352C94-D09B-411C-82C4-4FC8662A7482}" type="pres">
      <dgm:prSet presAssocID="{62FA5D26-2DCF-4160-A6EF-D5BD6EAE8E6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B9B3AEA-56F1-40BF-858A-0354B32B0699}" type="pres">
      <dgm:prSet presAssocID="{62FA5D26-2DCF-4160-A6EF-D5BD6EAE8E62}" presName="rootComposite1" presStyleCnt="0"/>
      <dgm:spPr/>
      <dgm:t>
        <a:bodyPr/>
        <a:lstStyle/>
        <a:p>
          <a:endParaRPr lang="ru-RU"/>
        </a:p>
      </dgm:t>
    </dgm:pt>
    <dgm:pt modelId="{0087137E-DA61-447B-BFCA-533EAF338F63}" type="pres">
      <dgm:prSet presAssocID="{62FA5D26-2DCF-4160-A6EF-D5BD6EAE8E62}" presName="rootText1" presStyleLbl="node0" presStyleIdx="0" presStyleCnt="1" custScaleX="522451" custScaleY="243192" custLinFactNeighborX="31480" custLinFactNeighborY="-730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1A83D-19C2-468B-A0D7-E623CA1F2178}" type="pres">
      <dgm:prSet presAssocID="{62FA5D26-2DCF-4160-A6EF-D5BD6EAE8E6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D26EE4-18EB-41FB-B6EB-2FF36CE97304}" type="pres">
      <dgm:prSet presAssocID="{62FA5D26-2DCF-4160-A6EF-D5BD6EAE8E62}" presName="hierChild2" presStyleCnt="0"/>
      <dgm:spPr/>
      <dgm:t>
        <a:bodyPr/>
        <a:lstStyle/>
        <a:p>
          <a:endParaRPr lang="ru-RU"/>
        </a:p>
      </dgm:t>
    </dgm:pt>
    <dgm:pt modelId="{8CF837E4-3F29-4E4E-A935-DD343F21CF41}" type="pres">
      <dgm:prSet presAssocID="{C55C86DB-58D0-4B59-8D11-58DC5E33478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A310E69-F21B-4E6F-B7FC-672F832CD10D}" type="pres">
      <dgm:prSet presAssocID="{63801114-393A-47EE-A802-CDAB5467B36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73DC1F-16CD-4F22-870C-64AB8DFC12A3}" type="pres">
      <dgm:prSet presAssocID="{63801114-393A-47EE-A802-CDAB5467B36F}" presName="rootComposite" presStyleCnt="0"/>
      <dgm:spPr/>
      <dgm:t>
        <a:bodyPr/>
        <a:lstStyle/>
        <a:p>
          <a:endParaRPr lang="ru-RU"/>
        </a:p>
      </dgm:t>
    </dgm:pt>
    <dgm:pt modelId="{51F45FE9-3442-486D-BCD1-B9F3C00A8C7C}" type="pres">
      <dgm:prSet presAssocID="{63801114-393A-47EE-A802-CDAB5467B36F}" presName="rootText" presStyleLbl="node2" presStyleIdx="0" presStyleCnt="4" custScaleX="151447" custScaleY="247717" custLinFactNeighborX="-233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B9565-8B31-4BF1-B4AB-B27B8C9A7BD5}" type="pres">
      <dgm:prSet presAssocID="{63801114-393A-47EE-A802-CDAB5467B36F}" presName="rootConnector" presStyleLbl="node2" presStyleIdx="0" presStyleCnt="4"/>
      <dgm:spPr/>
      <dgm:t>
        <a:bodyPr/>
        <a:lstStyle/>
        <a:p>
          <a:endParaRPr lang="ru-RU"/>
        </a:p>
      </dgm:t>
    </dgm:pt>
    <dgm:pt modelId="{D2A38DDE-4E7A-4817-A2A8-F25D5931AEC8}" type="pres">
      <dgm:prSet presAssocID="{63801114-393A-47EE-A802-CDAB5467B36F}" presName="hierChild4" presStyleCnt="0"/>
      <dgm:spPr/>
      <dgm:t>
        <a:bodyPr/>
        <a:lstStyle/>
        <a:p>
          <a:endParaRPr lang="ru-RU"/>
        </a:p>
      </dgm:t>
    </dgm:pt>
    <dgm:pt modelId="{3DF798F8-B05A-4797-8EA2-85037260F37A}" type="pres">
      <dgm:prSet presAssocID="{63801114-393A-47EE-A802-CDAB5467B36F}" presName="hierChild5" presStyleCnt="0"/>
      <dgm:spPr/>
      <dgm:t>
        <a:bodyPr/>
        <a:lstStyle/>
        <a:p>
          <a:endParaRPr lang="ru-RU"/>
        </a:p>
      </dgm:t>
    </dgm:pt>
    <dgm:pt modelId="{29ABEA77-F761-4784-9FDB-EEBF404BFF86}" type="pres">
      <dgm:prSet presAssocID="{99AC5A6E-F09C-4045-8023-E14D38B1D67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EA3DF73-FF22-4874-BEF4-B03FA66B1D97}" type="pres">
      <dgm:prSet presAssocID="{9D7D2134-22DE-49A0-BD8E-D86D7F6DE83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3F8B00-A747-40F4-8672-6CC4CFFD01DA}" type="pres">
      <dgm:prSet presAssocID="{9D7D2134-22DE-49A0-BD8E-D86D7F6DE83D}" presName="rootComposite" presStyleCnt="0"/>
      <dgm:spPr/>
      <dgm:t>
        <a:bodyPr/>
        <a:lstStyle/>
        <a:p>
          <a:endParaRPr lang="ru-RU"/>
        </a:p>
      </dgm:t>
    </dgm:pt>
    <dgm:pt modelId="{821CDEEA-B3BC-4BC1-9143-3FA090E73EF4}" type="pres">
      <dgm:prSet presAssocID="{9D7D2134-22DE-49A0-BD8E-D86D7F6DE83D}" presName="rootText" presStyleLbl="node2" presStyleIdx="1" presStyleCnt="4" custScaleX="122487" custScaleY="272042" custLinFactNeighborX="-2155" custLinFactNeighborY="2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287C9-FAB9-4627-95BA-C020B265E9F8}" type="pres">
      <dgm:prSet presAssocID="{9D7D2134-22DE-49A0-BD8E-D86D7F6DE83D}" presName="rootConnector" presStyleLbl="node2" presStyleIdx="1" presStyleCnt="4"/>
      <dgm:spPr/>
      <dgm:t>
        <a:bodyPr/>
        <a:lstStyle/>
        <a:p>
          <a:endParaRPr lang="ru-RU"/>
        </a:p>
      </dgm:t>
    </dgm:pt>
    <dgm:pt modelId="{61B1B737-D159-47AD-A19A-AC4E5DD9AF7E}" type="pres">
      <dgm:prSet presAssocID="{9D7D2134-22DE-49A0-BD8E-D86D7F6DE83D}" presName="hierChild4" presStyleCnt="0"/>
      <dgm:spPr/>
      <dgm:t>
        <a:bodyPr/>
        <a:lstStyle/>
        <a:p>
          <a:endParaRPr lang="ru-RU"/>
        </a:p>
      </dgm:t>
    </dgm:pt>
    <dgm:pt modelId="{3A1BB704-9508-458B-B7E3-11D981C5CCB3}" type="pres">
      <dgm:prSet presAssocID="{9D7D2134-22DE-49A0-BD8E-D86D7F6DE83D}" presName="hierChild5" presStyleCnt="0"/>
      <dgm:spPr/>
      <dgm:t>
        <a:bodyPr/>
        <a:lstStyle/>
        <a:p>
          <a:endParaRPr lang="ru-RU"/>
        </a:p>
      </dgm:t>
    </dgm:pt>
    <dgm:pt modelId="{6D1FA6E1-6DDF-4B3E-A923-E001B419385B}" type="pres">
      <dgm:prSet presAssocID="{7C628770-FA29-440C-A873-127E6A0F992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61B2C21-E351-4207-A452-145C859FA394}" type="pres">
      <dgm:prSet presAssocID="{61332602-2DC9-4C6B-AA7C-7B6C39C822A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3CC9228-C005-42C4-AE3D-4314C7A78AE7}" type="pres">
      <dgm:prSet presAssocID="{61332602-2DC9-4C6B-AA7C-7B6C39C822A0}" presName="rootComposite" presStyleCnt="0"/>
      <dgm:spPr/>
      <dgm:t>
        <a:bodyPr/>
        <a:lstStyle/>
        <a:p>
          <a:endParaRPr lang="ru-RU"/>
        </a:p>
      </dgm:t>
    </dgm:pt>
    <dgm:pt modelId="{3FFD1AB5-DE55-4101-A55B-3981397324F4}" type="pres">
      <dgm:prSet presAssocID="{61332602-2DC9-4C6B-AA7C-7B6C39C822A0}" presName="rootText" presStyleLbl="node2" presStyleIdx="2" presStyleCnt="4" custScaleX="135796" custScaleY="30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3B087-230D-4D34-A492-DF62EDE320A9}" type="pres">
      <dgm:prSet presAssocID="{61332602-2DC9-4C6B-AA7C-7B6C39C822A0}" presName="rootConnector" presStyleLbl="node2" presStyleIdx="2" presStyleCnt="4"/>
      <dgm:spPr/>
      <dgm:t>
        <a:bodyPr/>
        <a:lstStyle/>
        <a:p>
          <a:endParaRPr lang="ru-RU"/>
        </a:p>
      </dgm:t>
    </dgm:pt>
    <dgm:pt modelId="{59DAEAEF-12F2-470D-8CA9-86EBF32D4E4E}" type="pres">
      <dgm:prSet presAssocID="{61332602-2DC9-4C6B-AA7C-7B6C39C822A0}" presName="hierChild4" presStyleCnt="0"/>
      <dgm:spPr/>
      <dgm:t>
        <a:bodyPr/>
        <a:lstStyle/>
        <a:p>
          <a:endParaRPr lang="ru-RU"/>
        </a:p>
      </dgm:t>
    </dgm:pt>
    <dgm:pt modelId="{77F12B2D-69DA-4318-8114-2B89275742F4}" type="pres">
      <dgm:prSet presAssocID="{61332602-2DC9-4C6B-AA7C-7B6C39C822A0}" presName="hierChild5" presStyleCnt="0"/>
      <dgm:spPr/>
      <dgm:t>
        <a:bodyPr/>
        <a:lstStyle/>
        <a:p>
          <a:endParaRPr lang="ru-RU"/>
        </a:p>
      </dgm:t>
    </dgm:pt>
    <dgm:pt modelId="{B46CE556-2567-41C5-A207-CDCCBB3DBEE7}" type="pres">
      <dgm:prSet presAssocID="{61873CA7-0503-4C2E-B360-7B5F22236A2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F69CA3A-C207-49D1-9FFE-60E279AE7D94}" type="pres">
      <dgm:prSet presAssocID="{DA075B79-A577-47EE-97E1-9D916882D71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D30ECF-56A6-4005-A23D-DC5D247DED09}" type="pres">
      <dgm:prSet presAssocID="{DA075B79-A577-47EE-97E1-9D916882D717}" presName="rootComposite" presStyleCnt="0"/>
      <dgm:spPr/>
      <dgm:t>
        <a:bodyPr/>
        <a:lstStyle/>
        <a:p>
          <a:endParaRPr lang="ru-RU"/>
        </a:p>
      </dgm:t>
    </dgm:pt>
    <dgm:pt modelId="{0C5C5AD0-2C5B-4369-A1C2-7C27E0E59730}" type="pres">
      <dgm:prSet presAssocID="{DA075B79-A577-47EE-97E1-9D916882D717}" presName="rootText" presStyleLbl="node2" presStyleIdx="3" presStyleCnt="4" custScaleX="145206" custScaleY="257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0670D-2594-4121-92D8-C55D412D2777}" type="pres">
      <dgm:prSet presAssocID="{DA075B79-A577-47EE-97E1-9D916882D717}" presName="rootConnector" presStyleLbl="node2" presStyleIdx="3" presStyleCnt="4"/>
      <dgm:spPr/>
      <dgm:t>
        <a:bodyPr/>
        <a:lstStyle/>
        <a:p>
          <a:endParaRPr lang="ru-RU"/>
        </a:p>
      </dgm:t>
    </dgm:pt>
    <dgm:pt modelId="{05E39EB0-5007-4CFB-A7DF-20677F085DC6}" type="pres">
      <dgm:prSet presAssocID="{DA075B79-A577-47EE-97E1-9D916882D717}" presName="hierChild4" presStyleCnt="0"/>
      <dgm:spPr/>
      <dgm:t>
        <a:bodyPr/>
        <a:lstStyle/>
        <a:p>
          <a:endParaRPr lang="ru-RU"/>
        </a:p>
      </dgm:t>
    </dgm:pt>
    <dgm:pt modelId="{9DE2CEC7-2567-4D7A-A79B-5BEDD72D3D2C}" type="pres">
      <dgm:prSet presAssocID="{DA075B79-A577-47EE-97E1-9D916882D717}" presName="hierChild5" presStyleCnt="0"/>
      <dgm:spPr/>
      <dgm:t>
        <a:bodyPr/>
        <a:lstStyle/>
        <a:p>
          <a:endParaRPr lang="ru-RU"/>
        </a:p>
      </dgm:t>
    </dgm:pt>
    <dgm:pt modelId="{69D75219-3A65-48A3-A0D2-941E3FBDECE1}" type="pres">
      <dgm:prSet presAssocID="{62FA5D26-2DCF-4160-A6EF-D5BD6EAE8E62}" presName="hierChild3" presStyleCnt="0"/>
      <dgm:spPr/>
      <dgm:t>
        <a:bodyPr/>
        <a:lstStyle/>
        <a:p>
          <a:endParaRPr lang="ru-RU"/>
        </a:p>
      </dgm:t>
    </dgm:pt>
  </dgm:ptLst>
  <dgm:cxnLst>
    <dgm:cxn modelId="{D70A7008-78C3-4324-A450-762FCCBB2275}" type="presOf" srcId="{61332602-2DC9-4C6B-AA7C-7B6C39C822A0}" destId="{2463B087-230D-4D34-A492-DF62EDE320A9}" srcOrd="1" destOrd="0" presId="urn:microsoft.com/office/officeart/2005/8/layout/orgChart1"/>
    <dgm:cxn modelId="{2C5ADC98-E8FA-42D3-93E5-9BFC9855290C}" type="presOf" srcId="{63801114-393A-47EE-A802-CDAB5467B36F}" destId="{51F45FE9-3442-486D-BCD1-B9F3C00A8C7C}" srcOrd="0" destOrd="0" presId="urn:microsoft.com/office/officeart/2005/8/layout/orgChart1"/>
    <dgm:cxn modelId="{FEA69D76-7720-4BE4-9EEB-293468779B66}" srcId="{62FA5D26-2DCF-4160-A6EF-D5BD6EAE8E62}" destId="{61332602-2DC9-4C6B-AA7C-7B6C39C822A0}" srcOrd="2" destOrd="0" parTransId="{7C628770-FA29-440C-A873-127E6A0F992E}" sibTransId="{114D5614-4FE5-40E6-9896-74308852ADFD}"/>
    <dgm:cxn modelId="{0F9EC35A-281A-46A2-8A82-52E0306076B5}" type="presOf" srcId="{C55C86DB-58D0-4B59-8D11-58DC5E33478E}" destId="{8CF837E4-3F29-4E4E-A935-DD343F21CF41}" srcOrd="0" destOrd="0" presId="urn:microsoft.com/office/officeart/2005/8/layout/orgChart1"/>
    <dgm:cxn modelId="{C87203EA-291D-4E51-A71B-6CAF6C39AACF}" type="presOf" srcId="{63801114-393A-47EE-A802-CDAB5467B36F}" destId="{65AB9565-8B31-4BF1-B4AB-B27B8C9A7BD5}" srcOrd="1" destOrd="0" presId="urn:microsoft.com/office/officeart/2005/8/layout/orgChart1"/>
    <dgm:cxn modelId="{906AB531-5A9B-4596-A640-337AE9057E41}" type="presOf" srcId="{9D7D2134-22DE-49A0-BD8E-D86D7F6DE83D}" destId="{821CDEEA-B3BC-4BC1-9143-3FA090E73EF4}" srcOrd="0" destOrd="0" presId="urn:microsoft.com/office/officeart/2005/8/layout/orgChart1"/>
    <dgm:cxn modelId="{0BB087EE-0022-4509-A6EE-7FEBB8130416}" type="presOf" srcId="{61332602-2DC9-4C6B-AA7C-7B6C39C822A0}" destId="{3FFD1AB5-DE55-4101-A55B-3981397324F4}" srcOrd="0" destOrd="0" presId="urn:microsoft.com/office/officeart/2005/8/layout/orgChart1"/>
    <dgm:cxn modelId="{56105C04-4583-49F1-8523-45B0BDFA4CE3}" type="presOf" srcId="{9D7D2134-22DE-49A0-BD8E-D86D7F6DE83D}" destId="{BDA287C9-FAB9-4627-95BA-C020B265E9F8}" srcOrd="1" destOrd="0" presId="urn:microsoft.com/office/officeart/2005/8/layout/orgChart1"/>
    <dgm:cxn modelId="{5DD8E30A-C72E-414D-BCA4-125B803F5A7A}" type="presOf" srcId="{61873CA7-0503-4C2E-B360-7B5F22236A29}" destId="{B46CE556-2567-41C5-A207-CDCCBB3DBEE7}" srcOrd="0" destOrd="0" presId="urn:microsoft.com/office/officeart/2005/8/layout/orgChart1"/>
    <dgm:cxn modelId="{BAC672F3-5B93-4331-853C-77A8E47855D7}" srcId="{62FA5D26-2DCF-4160-A6EF-D5BD6EAE8E62}" destId="{DA075B79-A577-47EE-97E1-9D916882D717}" srcOrd="3" destOrd="0" parTransId="{61873CA7-0503-4C2E-B360-7B5F22236A29}" sibTransId="{54784C4A-5E38-411E-9158-363E790A0B0E}"/>
    <dgm:cxn modelId="{F7A9A9FA-3722-4E5B-8837-A20F77018535}" srcId="{62FA5D26-2DCF-4160-A6EF-D5BD6EAE8E62}" destId="{63801114-393A-47EE-A802-CDAB5467B36F}" srcOrd="0" destOrd="0" parTransId="{C55C86DB-58D0-4B59-8D11-58DC5E33478E}" sibTransId="{DC5229DB-DFCA-4FE0-A68A-02FB9D43899C}"/>
    <dgm:cxn modelId="{C4A65937-4084-41F5-97C8-47C0473458CC}" type="presOf" srcId="{7C628770-FA29-440C-A873-127E6A0F992E}" destId="{6D1FA6E1-6DDF-4B3E-A923-E001B419385B}" srcOrd="0" destOrd="0" presId="urn:microsoft.com/office/officeart/2005/8/layout/orgChart1"/>
    <dgm:cxn modelId="{2CD49A2E-1560-4101-BA11-81521850E495}" type="presOf" srcId="{607CF6E4-91EE-4755-B22A-274D8FA41879}" destId="{3D00071D-BD8F-4804-933C-E20D858D5A73}" srcOrd="0" destOrd="0" presId="urn:microsoft.com/office/officeart/2005/8/layout/orgChart1"/>
    <dgm:cxn modelId="{8A081973-DDEA-42BA-8122-16678C142203}" type="presOf" srcId="{DA075B79-A577-47EE-97E1-9D916882D717}" destId="{0C5C5AD0-2C5B-4369-A1C2-7C27E0E59730}" srcOrd="0" destOrd="0" presId="urn:microsoft.com/office/officeart/2005/8/layout/orgChart1"/>
    <dgm:cxn modelId="{027A15A6-1C66-421E-8FF2-97761C9761E4}" srcId="{62FA5D26-2DCF-4160-A6EF-D5BD6EAE8E62}" destId="{9D7D2134-22DE-49A0-BD8E-D86D7F6DE83D}" srcOrd="1" destOrd="0" parTransId="{99AC5A6E-F09C-4045-8023-E14D38B1D67D}" sibTransId="{6F806F91-FE3B-4902-B262-D4292EDCB68F}"/>
    <dgm:cxn modelId="{7A87E9F0-F127-437A-82E1-AD1FA7CF4FF9}" srcId="{607CF6E4-91EE-4755-B22A-274D8FA41879}" destId="{62FA5D26-2DCF-4160-A6EF-D5BD6EAE8E62}" srcOrd="0" destOrd="0" parTransId="{AAEF90BE-1EBF-4EB6-874D-E2BFFDEBD115}" sibTransId="{C0722AE0-6ED5-4AD3-A485-A52A67840F5D}"/>
    <dgm:cxn modelId="{A100AB7F-F46C-419F-8766-208024CF3813}" type="presOf" srcId="{62FA5D26-2DCF-4160-A6EF-D5BD6EAE8E62}" destId="{EB01A83D-19C2-468B-A0D7-E623CA1F2178}" srcOrd="1" destOrd="0" presId="urn:microsoft.com/office/officeart/2005/8/layout/orgChart1"/>
    <dgm:cxn modelId="{AC0123DE-B0AB-4614-8EC4-DDB27C39C84A}" type="presOf" srcId="{99AC5A6E-F09C-4045-8023-E14D38B1D67D}" destId="{29ABEA77-F761-4784-9FDB-EEBF404BFF86}" srcOrd="0" destOrd="0" presId="urn:microsoft.com/office/officeart/2005/8/layout/orgChart1"/>
    <dgm:cxn modelId="{C4076679-CB88-4BD5-9F0E-F40B887801A0}" type="presOf" srcId="{62FA5D26-2DCF-4160-A6EF-D5BD6EAE8E62}" destId="{0087137E-DA61-447B-BFCA-533EAF338F63}" srcOrd="0" destOrd="0" presId="urn:microsoft.com/office/officeart/2005/8/layout/orgChart1"/>
    <dgm:cxn modelId="{B765E2A5-69D1-4196-941F-F532A857DF69}" type="presOf" srcId="{DA075B79-A577-47EE-97E1-9D916882D717}" destId="{F8E0670D-2594-4121-92D8-C55D412D2777}" srcOrd="1" destOrd="0" presId="urn:microsoft.com/office/officeart/2005/8/layout/orgChart1"/>
    <dgm:cxn modelId="{0B6B416A-DE0B-456B-8A40-4C58210BD3C0}" type="presParOf" srcId="{3D00071D-BD8F-4804-933C-E20D858D5A73}" destId="{B5352C94-D09B-411C-82C4-4FC8662A7482}" srcOrd="0" destOrd="0" presId="urn:microsoft.com/office/officeart/2005/8/layout/orgChart1"/>
    <dgm:cxn modelId="{C8359D89-DC22-412F-88B9-B6165860A367}" type="presParOf" srcId="{B5352C94-D09B-411C-82C4-4FC8662A7482}" destId="{3B9B3AEA-56F1-40BF-858A-0354B32B0699}" srcOrd="0" destOrd="0" presId="urn:microsoft.com/office/officeart/2005/8/layout/orgChart1"/>
    <dgm:cxn modelId="{36F85FD2-6410-49C3-BB7C-4B8458C135C5}" type="presParOf" srcId="{3B9B3AEA-56F1-40BF-858A-0354B32B0699}" destId="{0087137E-DA61-447B-BFCA-533EAF338F63}" srcOrd="0" destOrd="0" presId="urn:microsoft.com/office/officeart/2005/8/layout/orgChart1"/>
    <dgm:cxn modelId="{8BC21225-7261-4467-B1B5-0498AADB2EDA}" type="presParOf" srcId="{3B9B3AEA-56F1-40BF-858A-0354B32B0699}" destId="{EB01A83D-19C2-468B-A0D7-E623CA1F2178}" srcOrd="1" destOrd="0" presId="urn:microsoft.com/office/officeart/2005/8/layout/orgChart1"/>
    <dgm:cxn modelId="{4A49F0BB-33CE-4906-AA9F-2CFEE7A92542}" type="presParOf" srcId="{B5352C94-D09B-411C-82C4-4FC8662A7482}" destId="{63D26EE4-18EB-41FB-B6EB-2FF36CE97304}" srcOrd="1" destOrd="0" presId="urn:microsoft.com/office/officeart/2005/8/layout/orgChart1"/>
    <dgm:cxn modelId="{8AE8AF44-C238-4121-8D41-EC058B167259}" type="presParOf" srcId="{63D26EE4-18EB-41FB-B6EB-2FF36CE97304}" destId="{8CF837E4-3F29-4E4E-A935-DD343F21CF41}" srcOrd="0" destOrd="0" presId="urn:microsoft.com/office/officeart/2005/8/layout/orgChart1"/>
    <dgm:cxn modelId="{BA8F7973-3294-426F-B429-CC292DCF66DE}" type="presParOf" srcId="{63D26EE4-18EB-41FB-B6EB-2FF36CE97304}" destId="{EA310E69-F21B-4E6F-B7FC-672F832CD10D}" srcOrd="1" destOrd="0" presId="urn:microsoft.com/office/officeart/2005/8/layout/orgChart1"/>
    <dgm:cxn modelId="{5D78A4D4-FF03-4C2D-8ABD-ED3879BC74F5}" type="presParOf" srcId="{EA310E69-F21B-4E6F-B7FC-672F832CD10D}" destId="{BA73DC1F-16CD-4F22-870C-64AB8DFC12A3}" srcOrd="0" destOrd="0" presId="urn:microsoft.com/office/officeart/2005/8/layout/orgChart1"/>
    <dgm:cxn modelId="{9F857BCB-2657-433B-A092-8343B93A2397}" type="presParOf" srcId="{BA73DC1F-16CD-4F22-870C-64AB8DFC12A3}" destId="{51F45FE9-3442-486D-BCD1-B9F3C00A8C7C}" srcOrd="0" destOrd="0" presId="urn:microsoft.com/office/officeart/2005/8/layout/orgChart1"/>
    <dgm:cxn modelId="{A77A7710-B6BE-4A3D-93FC-7ADD6CAC8AD7}" type="presParOf" srcId="{BA73DC1F-16CD-4F22-870C-64AB8DFC12A3}" destId="{65AB9565-8B31-4BF1-B4AB-B27B8C9A7BD5}" srcOrd="1" destOrd="0" presId="urn:microsoft.com/office/officeart/2005/8/layout/orgChart1"/>
    <dgm:cxn modelId="{E9907475-DD3A-4C7B-B1FB-95DB697DA82A}" type="presParOf" srcId="{EA310E69-F21B-4E6F-B7FC-672F832CD10D}" destId="{D2A38DDE-4E7A-4817-A2A8-F25D5931AEC8}" srcOrd="1" destOrd="0" presId="urn:microsoft.com/office/officeart/2005/8/layout/orgChart1"/>
    <dgm:cxn modelId="{F19F416C-D77F-42BB-8DC4-4A8C646481AD}" type="presParOf" srcId="{EA310E69-F21B-4E6F-B7FC-672F832CD10D}" destId="{3DF798F8-B05A-4797-8EA2-85037260F37A}" srcOrd="2" destOrd="0" presId="urn:microsoft.com/office/officeart/2005/8/layout/orgChart1"/>
    <dgm:cxn modelId="{CFFE3755-E66F-4E4D-A4EB-775358009AA1}" type="presParOf" srcId="{63D26EE4-18EB-41FB-B6EB-2FF36CE97304}" destId="{29ABEA77-F761-4784-9FDB-EEBF404BFF86}" srcOrd="2" destOrd="0" presId="urn:microsoft.com/office/officeart/2005/8/layout/orgChart1"/>
    <dgm:cxn modelId="{13D1E3B6-27F8-4EC7-9BE6-EAD0A683E755}" type="presParOf" srcId="{63D26EE4-18EB-41FB-B6EB-2FF36CE97304}" destId="{3EA3DF73-FF22-4874-BEF4-B03FA66B1D97}" srcOrd="3" destOrd="0" presId="urn:microsoft.com/office/officeart/2005/8/layout/orgChart1"/>
    <dgm:cxn modelId="{4E4A9D90-81E7-4D0D-AF21-480772B384FB}" type="presParOf" srcId="{3EA3DF73-FF22-4874-BEF4-B03FA66B1D97}" destId="{7B3F8B00-A747-40F4-8672-6CC4CFFD01DA}" srcOrd="0" destOrd="0" presId="urn:microsoft.com/office/officeart/2005/8/layout/orgChart1"/>
    <dgm:cxn modelId="{06B6E0F0-ADE9-49D3-A596-C70EA49BEB49}" type="presParOf" srcId="{7B3F8B00-A747-40F4-8672-6CC4CFFD01DA}" destId="{821CDEEA-B3BC-4BC1-9143-3FA090E73EF4}" srcOrd="0" destOrd="0" presId="urn:microsoft.com/office/officeart/2005/8/layout/orgChart1"/>
    <dgm:cxn modelId="{DC2425BE-1AD9-4298-A4A2-8A2CECBA12A6}" type="presParOf" srcId="{7B3F8B00-A747-40F4-8672-6CC4CFFD01DA}" destId="{BDA287C9-FAB9-4627-95BA-C020B265E9F8}" srcOrd="1" destOrd="0" presId="urn:microsoft.com/office/officeart/2005/8/layout/orgChart1"/>
    <dgm:cxn modelId="{9C358190-FAEE-400B-92A6-8B695273953E}" type="presParOf" srcId="{3EA3DF73-FF22-4874-BEF4-B03FA66B1D97}" destId="{61B1B737-D159-47AD-A19A-AC4E5DD9AF7E}" srcOrd="1" destOrd="0" presId="urn:microsoft.com/office/officeart/2005/8/layout/orgChart1"/>
    <dgm:cxn modelId="{0ED0C779-4EA3-4671-9264-E2AB1D716256}" type="presParOf" srcId="{3EA3DF73-FF22-4874-BEF4-B03FA66B1D97}" destId="{3A1BB704-9508-458B-B7E3-11D981C5CCB3}" srcOrd="2" destOrd="0" presId="urn:microsoft.com/office/officeart/2005/8/layout/orgChart1"/>
    <dgm:cxn modelId="{C03FFDA0-BF59-4D93-99AC-43071060B17A}" type="presParOf" srcId="{63D26EE4-18EB-41FB-B6EB-2FF36CE97304}" destId="{6D1FA6E1-6DDF-4B3E-A923-E001B419385B}" srcOrd="4" destOrd="0" presId="urn:microsoft.com/office/officeart/2005/8/layout/orgChart1"/>
    <dgm:cxn modelId="{9008AAC1-93E9-4A87-894F-940502307B0B}" type="presParOf" srcId="{63D26EE4-18EB-41FB-B6EB-2FF36CE97304}" destId="{361B2C21-E351-4207-A452-145C859FA394}" srcOrd="5" destOrd="0" presId="urn:microsoft.com/office/officeart/2005/8/layout/orgChart1"/>
    <dgm:cxn modelId="{8740D440-5BBF-44C6-8318-EC2251914496}" type="presParOf" srcId="{361B2C21-E351-4207-A452-145C859FA394}" destId="{73CC9228-C005-42C4-AE3D-4314C7A78AE7}" srcOrd="0" destOrd="0" presId="urn:microsoft.com/office/officeart/2005/8/layout/orgChart1"/>
    <dgm:cxn modelId="{8D58D261-ED25-407F-B09D-573AB457EBCF}" type="presParOf" srcId="{73CC9228-C005-42C4-AE3D-4314C7A78AE7}" destId="{3FFD1AB5-DE55-4101-A55B-3981397324F4}" srcOrd="0" destOrd="0" presId="urn:microsoft.com/office/officeart/2005/8/layout/orgChart1"/>
    <dgm:cxn modelId="{1F713B15-1C9B-48E0-8CF4-9ECC116D9294}" type="presParOf" srcId="{73CC9228-C005-42C4-AE3D-4314C7A78AE7}" destId="{2463B087-230D-4D34-A492-DF62EDE320A9}" srcOrd="1" destOrd="0" presId="urn:microsoft.com/office/officeart/2005/8/layout/orgChart1"/>
    <dgm:cxn modelId="{D2A2295D-A7DB-452E-AC48-EC03786AC527}" type="presParOf" srcId="{361B2C21-E351-4207-A452-145C859FA394}" destId="{59DAEAEF-12F2-470D-8CA9-86EBF32D4E4E}" srcOrd="1" destOrd="0" presId="urn:microsoft.com/office/officeart/2005/8/layout/orgChart1"/>
    <dgm:cxn modelId="{A90E6246-9494-4444-B798-48D35B68C64B}" type="presParOf" srcId="{361B2C21-E351-4207-A452-145C859FA394}" destId="{77F12B2D-69DA-4318-8114-2B89275742F4}" srcOrd="2" destOrd="0" presId="urn:microsoft.com/office/officeart/2005/8/layout/orgChart1"/>
    <dgm:cxn modelId="{50C52D21-1597-45B0-B65A-E09CBAB68E1B}" type="presParOf" srcId="{63D26EE4-18EB-41FB-B6EB-2FF36CE97304}" destId="{B46CE556-2567-41C5-A207-CDCCBB3DBEE7}" srcOrd="6" destOrd="0" presId="urn:microsoft.com/office/officeart/2005/8/layout/orgChart1"/>
    <dgm:cxn modelId="{6D4E50BE-5568-4640-BD9D-BE1469CE8C23}" type="presParOf" srcId="{63D26EE4-18EB-41FB-B6EB-2FF36CE97304}" destId="{2F69CA3A-C207-49D1-9FFE-60E279AE7D94}" srcOrd="7" destOrd="0" presId="urn:microsoft.com/office/officeart/2005/8/layout/orgChart1"/>
    <dgm:cxn modelId="{6FDF3D9A-DEE8-48A9-9973-E1F0FBDA0B7C}" type="presParOf" srcId="{2F69CA3A-C207-49D1-9FFE-60E279AE7D94}" destId="{CAD30ECF-56A6-4005-A23D-DC5D247DED09}" srcOrd="0" destOrd="0" presId="urn:microsoft.com/office/officeart/2005/8/layout/orgChart1"/>
    <dgm:cxn modelId="{DA85EA64-75D4-42B4-AB0E-197428E5E917}" type="presParOf" srcId="{CAD30ECF-56A6-4005-A23D-DC5D247DED09}" destId="{0C5C5AD0-2C5B-4369-A1C2-7C27E0E59730}" srcOrd="0" destOrd="0" presId="urn:microsoft.com/office/officeart/2005/8/layout/orgChart1"/>
    <dgm:cxn modelId="{79FFD5DB-7A39-4C5B-9CBE-BDEDE8EED20E}" type="presParOf" srcId="{CAD30ECF-56A6-4005-A23D-DC5D247DED09}" destId="{F8E0670D-2594-4121-92D8-C55D412D2777}" srcOrd="1" destOrd="0" presId="urn:microsoft.com/office/officeart/2005/8/layout/orgChart1"/>
    <dgm:cxn modelId="{DC871694-89C0-4806-B820-4A1B4C717C46}" type="presParOf" srcId="{2F69CA3A-C207-49D1-9FFE-60E279AE7D94}" destId="{05E39EB0-5007-4CFB-A7DF-20677F085DC6}" srcOrd="1" destOrd="0" presId="urn:microsoft.com/office/officeart/2005/8/layout/orgChart1"/>
    <dgm:cxn modelId="{50706090-EC4E-4128-A938-7CA3872762C2}" type="presParOf" srcId="{2F69CA3A-C207-49D1-9FFE-60E279AE7D94}" destId="{9DE2CEC7-2567-4D7A-A79B-5BEDD72D3D2C}" srcOrd="2" destOrd="0" presId="urn:microsoft.com/office/officeart/2005/8/layout/orgChart1"/>
    <dgm:cxn modelId="{50BFBC44-9A3A-4721-8C88-70668BB7E451}" type="presParOf" srcId="{B5352C94-D09B-411C-82C4-4FC8662A7482}" destId="{69D75219-3A65-48A3-A0D2-941E3FBDEC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E556-2567-41C5-A207-CDCCBB3DBEE7}">
      <dsp:nvSpPr>
        <dsp:cNvPr id="0" name=""/>
        <dsp:cNvSpPr/>
      </dsp:nvSpPr>
      <dsp:spPr>
        <a:xfrm>
          <a:off x="4804068" y="1715019"/>
          <a:ext cx="2889743" cy="81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27"/>
              </a:lnTo>
              <a:lnTo>
                <a:pt x="2889743" y="663427"/>
              </a:lnTo>
              <a:lnTo>
                <a:pt x="2889743" y="811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FA6E1-6DDF-4B3E-A923-E001B419385B}">
      <dsp:nvSpPr>
        <dsp:cNvPr id="0" name=""/>
        <dsp:cNvSpPr/>
      </dsp:nvSpPr>
      <dsp:spPr>
        <a:xfrm>
          <a:off x="4804068" y="1715019"/>
          <a:ext cx="611897" cy="81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27"/>
              </a:lnTo>
              <a:lnTo>
                <a:pt x="611897" y="663427"/>
              </a:lnTo>
              <a:lnTo>
                <a:pt x="611897" y="811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BEA77-F761-4784-9FDB-EEBF404BFF86}">
      <dsp:nvSpPr>
        <dsp:cNvPr id="0" name=""/>
        <dsp:cNvSpPr/>
      </dsp:nvSpPr>
      <dsp:spPr>
        <a:xfrm>
          <a:off x="3267942" y="1715019"/>
          <a:ext cx="1536126" cy="828087"/>
        </a:xfrm>
        <a:custGeom>
          <a:avLst/>
          <a:gdLst/>
          <a:ahLst/>
          <a:cxnLst/>
          <a:rect l="0" t="0" r="0" b="0"/>
          <a:pathLst>
            <a:path>
              <a:moveTo>
                <a:pt x="1536126" y="0"/>
              </a:moveTo>
              <a:lnTo>
                <a:pt x="1536126" y="679992"/>
              </a:lnTo>
              <a:lnTo>
                <a:pt x="0" y="679992"/>
              </a:lnTo>
              <a:lnTo>
                <a:pt x="0" y="828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837E4-3F29-4E4E-A935-DD343F21CF41}">
      <dsp:nvSpPr>
        <dsp:cNvPr id="0" name=""/>
        <dsp:cNvSpPr/>
      </dsp:nvSpPr>
      <dsp:spPr>
        <a:xfrm>
          <a:off x="1068021" y="1715019"/>
          <a:ext cx="3736047" cy="810590"/>
        </a:xfrm>
        <a:custGeom>
          <a:avLst/>
          <a:gdLst/>
          <a:ahLst/>
          <a:cxnLst/>
          <a:rect l="0" t="0" r="0" b="0"/>
          <a:pathLst>
            <a:path>
              <a:moveTo>
                <a:pt x="3736047" y="0"/>
              </a:moveTo>
              <a:lnTo>
                <a:pt x="3736047" y="662496"/>
              </a:lnTo>
              <a:lnTo>
                <a:pt x="0" y="662496"/>
              </a:lnTo>
              <a:lnTo>
                <a:pt x="0" y="8105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7137E-DA61-447B-BFCA-533EAF338F63}">
      <dsp:nvSpPr>
        <dsp:cNvPr id="0" name=""/>
        <dsp:cNvSpPr/>
      </dsp:nvSpPr>
      <dsp:spPr>
        <a:xfrm>
          <a:off x="1119685" y="2"/>
          <a:ext cx="7368765" cy="1715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Цель:  применение нетрадиционной методики в развитии детей в рамках учебно-воспитательного процесса в ДОУ, освоение и  последующее активное применение </a:t>
          </a:r>
          <a:r>
            <a:rPr lang="ru-RU" sz="18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здоровьесберегающей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технологии в практической деятельности..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9685" y="2"/>
        <a:ext cx="7368765" cy="1715017"/>
      </dsp:txXfrm>
    </dsp:sp>
    <dsp:sp modelId="{51F45FE9-3442-486D-BCD1-B9F3C00A8C7C}">
      <dsp:nvSpPr>
        <dsp:cNvPr id="0" name=""/>
        <dsp:cNvSpPr/>
      </dsp:nvSpPr>
      <dsp:spPr>
        <a:xfrm>
          <a:off x="0" y="2525610"/>
          <a:ext cx="2136042" cy="174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навыки пространственной ориентации, развивать, память, внимание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25610"/>
        <a:ext cx="2136042" cy="1746927"/>
      </dsp:txXfrm>
    </dsp:sp>
    <dsp:sp modelId="{821CDEEA-B3BC-4BC1-9143-3FA090E73EF4}">
      <dsp:nvSpPr>
        <dsp:cNvPr id="0" name=""/>
        <dsp:cNvSpPr/>
      </dsp:nvSpPr>
      <dsp:spPr>
        <a:xfrm>
          <a:off x="2404150" y="2543106"/>
          <a:ext cx="1727583" cy="1918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снижению двигательной и эмоциональной расторможенности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4150" y="2543106"/>
        <a:ext cx="1727583" cy="1918470"/>
      </dsp:txXfrm>
    </dsp:sp>
    <dsp:sp modelId="{3FFD1AB5-DE55-4101-A55B-3981397324F4}">
      <dsp:nvSpPr>
        <dsp:cNvPr id="0" name=""/>
        <dsp:cNvSpPr/>
      </dsp:nvSpPr>
      <dsp:spPr>
        <a:xfrm>
          <a:off x="4458317" y="2526541"/>
          <a:ext cx="1915296" cy="21426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Использовать элементы </a:t>
          </a:r>
          <a:r>
            <a:rPr lang="ru-RU" sz="1800" b="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Су-Джок</a:t>
          </a:r>
          <a:r>
            <a:rPr lang="ru-RU" sz="1800" b="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терапии в различных видах деятельности</a:t>
          </a:r>
          <a:endParaRPr lang="ru-RU" sz="1800" b="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8317" y="2526541"/>
        <a:ext cx="1915296" cy="2142699"/>
      </dsp:txXfrm>
    </dsp:sp>
    <dsp:sp modelId="{0C5C5AD0-2C5B-4369-A1C2-7C27E0E59730}">
      <dsp:nvSpPr>
        <dsp:cNvPr id="0" name=""/>
        <dsp:cNvSpPr/>
      </dsp:nvSpPr>
      <dsp:spPr>
        <a:xfrm>
          <a:off x="6669803" y="2526541"/>
          <a:ext cx="2048017" cy="181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привычку к здоровому образу жизни в ДОУ и семье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9803" y="2526541"/>
        <a:ext cx="2048017" cy="181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4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4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0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8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9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5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3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0"/>
          <a:stretch/>
        </p:blipFill>
        <p:spPr>
          <a:xfrm rot="5400000">
            <a:off x="1134181" y="-1151819"/>
            <a:ext cx="6858000" cy="916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088" y="1772816"/>
            <a:ext cx="7606400" cy="4321952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endParaRPr lang="ru-RU" sz="1800" b="1" dirty="0">
              <a:solidFill>
                <a:srgbClr val="2436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ctr">
              <a:buNone/>
            </a:pPr>
            <a:r>
              <a:rPr lang="ru-RU" sz="1800" b="1" dirty="0">
                <a:solidFill>
                  <a:srgbClr val="2436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4008" indent="0" algn="ctr">
              <a:buNone/>
            </a:pPr>
            <a:r>
              <a:rPr lang="ru-RU" sz="1800" b="1" dirty="0">
                <a:solidFill>
                  <a:srgbClr val="2436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4008" indent="0" algn="ctr">
              <a:buNone/>
            </a:pPr>
            <a:r>
              <a:rPr lang="ru-RU" sz="1800" b="1" dirty="0">
                <a:solidFill>
                  <a:srgbClr val="2436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64008" indent="0" algn="ctr">
              <a:buNone/>
            </a:pPr>
            <a:r>
              <a:rPr lang="ru-RU" sz="1800" b="1" dirty="0">
                <a:solidFill>
                  <a:srgbClr val="2436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Воспитатели: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Абрамова Галина Петровна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Андрюшина Наталья Геннадьевна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just"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40708"/>
            <a:ext cx="7604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89 комбинированного вида»</a:t>
            </a:r>
            <a:b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8" descr="%D0%BF%D1%80%D1%83%D0%B6%D0%B8%D0%BD%D0%BD%D1%8B%D0%B9%20%D0%BC%D0%B0%D1%81%D1%81%D0%B0%D0%B6%D1%91%D1%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79309">
            <a:off x="-331582" y="3442283"/>
            <a:ext cx="3782214" cy="294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%D0%BF%D1%80%D1%83%D0%B6%D0%B8%D0%BD%D0%BD%D1%8B%D0%B9%20%D0%BC%D0%B0%D1%81%D1%81%D0%B0%D0%B6%D1%91%D1%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77818">
            <a:off x="6353381" y="1356081"/>
            <a:ext cx="2374468" cy="19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28794" y="1412776"/>
            <a:ext cx="487940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Проект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Здоровьезберегающая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«Су-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(старший 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дошкольный возраст)</a:t>
            </a:r>
            <a:endParaRPr lang="ru-RU" alt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endParaRPr lang="ru-RU" sz="2000" b="1" dirty="0">
              <a:ln>
                <a:noFill/>
              </a:ln>
              <a:solidFill>
                <a:srgbClr val="24364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1226657"/>
            <a:ext cx="36107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кругленький дружок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шарик разноцветный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покатаем мы в руках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легче было думать,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чтоб была в руках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Покатаем по ладошкам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откроется вот так!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волшебное колечко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большое, ни малое,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гости к пальчикам заходит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оно подходит.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User\Desktop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052736"/>
            <a:ext cx="471490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8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143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143932" cy="17145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 Су –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шарами /дети повторяют слова и выполняют действия с шариком в соответствии с текстом/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 Действия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шарик непростой,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колючий, вот какой.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(Любуемся шариком на левой ладошке, закрываем его правой рукой)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с шариком играть,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Своим ручкам помогать.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(Катаем шарик горизонтально между ладонями)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катаем, два катаем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ладошки согреваем.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(Катаем шарик горизонтально)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катаем, два катаем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ладошки согреваем.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(Катаем шарик вертикально)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Катаем, катаем, катаем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Сильней на шарик нажимаем.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(Катаем шарик вертикально, нажимая до покалывания)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колобок мы покатаем,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Сильней на шарик нажимаем. (Катаем шарик в центре ладошки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кругу)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ручку правую возьмём,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кулачок его сожмём.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сжимаем, два сжимаем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Шарик мы не выпускаем.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(Выполняем движения в соответствии с текстом в правой руке)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ручку левую возьмём,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кулачок его сожмём.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сжимаем, два сжимаем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Шарик мы не выпускаем.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(Выполняем движения в соответствии с текстом в левой руке)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положим шар на стол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посмотрим на ладошки,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у нас на них горошки? 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(Кладём шарик на стол и смотрим, есть ли на них ямочки от шарика)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похлопаем немножко,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Потрясём свои ладошки.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немного отдохнём,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Заниматься мы начнём.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</a:rPr>
            </a:br>
            <a:endParaRPr lang="ru-RU" sz="1800" b="1" dirty="0">
              <a:ln>
                <a:noFill/>
              </a:ln>
              <a:solidFill>
                <a:srgbClr val="24364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214553"/>
            <a:ext cx="4038600" cy="4033847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" y="304183"/>
            <a:ext cx="4132645" cy="30994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196752"/>
            <a:ext cx="3840427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89" y="3403666"/>
            <a:ext cx="4004395" cy="300329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1891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2" y="400542"/>
            <a:ext cx="3090722" cy="412096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61" y="429463"/>
            <a:ext cx="2862441" cy="3816588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2" y="2157388"/>
            <a:ext cx="3111810" cy="414908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1301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764021" cy="357301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764021" cy="357301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1861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63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9540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–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родителями и детьми в домашних условиях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1" y="1236186"/>
            <a:ext cx="3459819" cy="461309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9652" y="1864150"/>
            <a:ext cx="4669630" cy="330062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5823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9" y="1412776"/>
            <a:ext cx="6388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0"/>
          <a:stretch/>
        </p:blipFill>
        <p:spPr>
          <a:xfrm rot="16200000">
            <a:off x="1146430" y="-1143658"/>
            <a:ext cx="6851211" cy="915210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7539" y="177377"/>
            <a:ext cx="8928992" cy="58955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4017" y="260648"/>
            <a:ext cx="9152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«Су-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корейского Су – кисть, </a:t>
            </a:r>
            <a:r>
              <a:rPr lang="ru-RU" alt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alt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стопа</a:t>
            </a:r>
            <a:r>
              <a:rPr lang="ru-RU" altLang="ru-RU" sz="20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8" name="Рисунок 7" descr="https://q-wel.com/uploads/category/imperavi/e25559433d82f3c31114345ad3effe4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44556"/>
            <a:ext cx="7816408" cy="483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7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0"/>
          <a:stretch/>
        </p:blipFill>
        <p:spPr>
          <a:xfrm rot="16200000">
            <a:off x="1146430" y="-1143658"/>
            <a:ext cx="6851211" cy="915210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7505" y="190899"/>
            <a:ext cx="8929026" cy="58955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1246709"/>
              </p:ext>
            </p:extLst>
          </p:nvPr>
        </p:nvGraphicFramePr>
        <p:xfrm>
          <a:off x="211950" y="620688"/>
          <a:ext cx="872013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7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0"/>
          <a:stretch/>
        </p:blipFill>
        <p:spPr>
          <a:xfrm rot="16200000">
            <a:off x="1146430" y="-1143658"/>
            <a:ext cx="6851211" cy="915210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7539" y="188640"/>
            <a:ext cx="8928992" cy="58955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95394"/>
            <a:ext cx="91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это направление корейский профессор Пак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Чжэ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Ву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Park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Jae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Woo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), академик IAS(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Berlin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), президент Корейского института Су-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Джок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, президент международной ассоциации врачей Су-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Джок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(Лондон, 1991г.) </a:t>
            </a:r>
          </a:p>
        </p:txBody>
      </p:sp>
      <p:pic>
        <p:nvPicPr>
          <p:cNvPr id="10" name="Picture 6" descr="w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36740"/>
            <a:ext cx="2984280" cy="42466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7788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0"/>
          <a:stretch/>
        </p:blipFill>
        <p:spPr>
          <a:xfrm rot="16200000">
            <a:off x="1115971" y="-1178738"/>
            <a:ext cx="6851211" cy="915210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11556" y="124494"/>
            <a:ext cx="8928992" cy="58955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5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Неоспоримыми достоинствами Су –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являются: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61535" y="4437112"/>
            <a:ext cx="7243371" cy="1080120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8032" y="2116315"/>
            <a:ext cx="8386455" cy="983251"/>
            <a:chOff x="791102" y="-456241"/>
            <a:chExt cx="6720398" cy="1804088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791102" y="-456241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8034" y="3099566"/>
            <a:ext cx="7243371" cy="932711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8034" y="799613"/>
            <a:ext cx="7226872" cy="973204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12380" y="96304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применении наступает выраженный эффект.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3296" y="2116316"/>
            <a:ext cx="654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безопасность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применение никогда не наносит вред – оно просто неэффективно.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915" y="3215566"/>
            <a:ext cx="6721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 могут использовать и педагоги в своей работе, и родители в  домашних условиях.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7235" y="4489103"/>
            <a:ext cx="6351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применения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ваша рука и знания всегда с вами, а подходящий инструмент для проведения лечения вы без труда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найдете.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" y="0"/>
            <a:ext cx="9144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56974" y="2132854"/>
            <a:ext cx="1890346" cy="3587477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4552" y="2140496"/>
            <a:ext cx="2016224" cy="3587477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39326" y="2104046"/>
            <a:ext cx="1943869" cy="3587477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32240" y="2068820"/>
            <a:ext cx="1940484" cy="3585718"/>
            <a:chOff x="1720321" y="0"/>
            <a:chExt cx="5791179" cy="1347847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720321" y="0"/>
              <a:ext cx="5791179" cy="13478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978" y="726540"/>
            <a:ext cx="6264696" cy="740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2123728" y="889358"/>
            <a:ext cx="474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Приемы Су – </a:t>
            </a:r>
            <a:r>
              <a:rPr lang="ru-RU" alt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терапии: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4" name="Picture 57" descr="Шарики суджок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25" y="4089498"/>
            <a:ext cx="1604035" cy="142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" descr="http://www.osteodoc.ru/sujok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66" y="4089499"/>
            <a:ext cx="1611561" cy="142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9" descr="7_clip_image00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388" y="4089499"/>
            <a:ext cx="1619764" cy="142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0" descr="%D0%9C%D0%B0%D1%81%D1%81%D0%B0%D0%B6%D1%91%D1%80%D1%8B%20%282%29_500x3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20398"/>
            <a:ext cx="1908175" cy="1396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0685" y="2579003"/>
            <a:ext cx="2093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Массаж эластичными кольцами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8460" y="2609226"/>
            <a:ext cx="235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Ручной массаж кистей и пальцев рук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8586" y="2683530"/>
            <a:ext cx="152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Массаж стоп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3378" y="2615265"/>
            <a:ext cx="1718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Массаж Су-</a:t>
            </a: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шариками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5815">
            <a:off x="1547665" y="1561121"/>
            <a:ext cx="291090" cy="38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152" y="1589930"/>
            <a:ext cx="269441" cy="3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41" y="1597571"/>
            <a:ext cx="263699" cy="3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85522">
            <a:off x="7092280" y="1597571"/>
            <a:ext cx="263699" cy="3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" y="-171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53" y="188640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</a:rPr>
              <a:t>Формы работы с детьми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:</a:t>
            </a:r>
            <a:endParaRPr lang="ru-RU" sz="2000" b="1" dirty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3631" y="2564904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использованием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7232" y="4653136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дневного сна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1138" y="3662051"/>
            <a:ext cx="2725216" cy="1519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подвижные 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1412776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 занятия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15164" y="620688"/>
            <a:ext cx="2792940" cy="1553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96165" y="3806550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7" y="404664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270022">
            <a:off x="2662069" y="2322588"/>
            <a:ext cx="65151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1009998">
            <a:off x="2705626" y="3581069"/>
            <a:ext cx="65151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8781817">
            <a:off x="5729203" y="2404228"/>
            <a:ext cx="65151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2228535">
            <a:off x="5794225" y="3732602"/>
            <a:ext cx="65151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4277371" y="4142166"/>
            <a:ext cx="523911" cy="371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6870777">
            <a:off x="5010980" y="2064058"/>
            <a:ext cx="528161" cy="4005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89879" y="2116305"/>
            <a:ext cx="2524307" cy="1473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Су-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на прогулке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11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Средства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Су-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 терапии при работе с детьми.</a:t>
            </a:r>
            <a:endParaRPr lang="ru-RU" sz="2000" b="1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Администратор\Рабочий стол\СУДЖОК\DSCN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168352" cy="264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Documents and Settings\Администратор\Рабочий стол\СУДЖОК\DSCN00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47651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ns\Desktop\с\IMG_63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5976" y="1907568"/>
            <a:ext cx="4057152" cy="304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Использование Су-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</a:rPr>
              <a:t>Джок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 терапии при работе с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</a:rPr>
              <a:t>детьми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User\Desktop\СУ - ДЖОК картинки\d_hzx98x4aa2crt_606be9bcdb798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253" y="909063"/>
            <a:ext cx="3227957" cy="242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41" y="909063"/>
            <a:ext cx="3316577" cy="248743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41" y="3600561"/>
            <a:ext cx="3316577" cy="248743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2592288" cy="345638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4513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253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детьми:</vt:lpstr>
      <vt:lpstr>Средства Су-Джок терапии при работе с детьми.</vt:lpstr>
      <vt:lpstr>Презентация PowerPoint</vt:lpstr>
      <vt:lpstr>  </vt:lpstr>
      <vt:lpstr> Массаж Су – Джок шарами /дети повторяют слова и выполняют действия с шариком в соответствии с текстом/ Слова Действия Этот шарик непростой, Он колючий, вот какой. (Любуемся шариком на левой ладошке, закрываем его правой рукой) Будем с шариком играть, Своим ручкам помогать. (Катаем шарик горизонтально между ладонями) Раз катаем, два катаем И ладошки согреваем. (Катаем шарик горизонтально) Раз катаем, два катаем И ладошки согреваем. (Катаем шарик вертикально) Катаем, катаем, катаем Сильней на шарик нажимаем. (Катаем шарик вертикально, нажимая до покалывания) Как колобок мы покатаем, Сильней на шарик нажимаем. (Катаем шарик в центре ладошки по кругу) В ручку правую возьмём, В кулачок его сожмём. Раз сжимаем, два сжимаем Шарик мы не выпускаем. (Выполняем движения в соответствии с текстом в правой руке) В ручку левую возьмём, В кулачок его сожмём. Раз сжимаем, два сжимаем Шарик мы не выпускаем. (Выполняем движения в соответствии с текстом в левой руке) Мы положим шар на стол И посмотрим на ладошки, Есть у нас на них горошки? (Кладём шарик на стол и смотрим, есть ли на них ямочки от шарика) Мы похлопаем немножко, Потрясём свои ладошки. Мы немного отдохнём, Заниматься мы начнём.  </vt:lpstr>
      <vt:lpstr>Презентация PowerPoint</vt:lpstr>
      <vt:lpstr>Презентация PowerPoint</vt:lpstr>
      <vt:lpstr>Презентация PowerPoint</vt:lpstr>
      <vt:lpstr>  Применение Су – Джок терапии родителями и детьми в домашних условиях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МАРИНА!</dc:creator>
  <cp:lastModifiedBy>Рабочий</cp:lastModifiedBy>
  <cp:revision>113</cp:revision>
  <dcterms:created xsi:type="dcterms:W3CDTF">2015-11-26T08:57:44Z</dcterms:created>
  <dcterms:modified xsi:type="dcterms:W3CDTF">2023-02-02T08:52:16Z</dcterms:modified>
</cp:coreProperties>
</file>