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3230" y="1766138"/>
            <a:ext cx="60748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творчество. Лепка.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«Маленькие куколки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гуляют на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снежной поляне»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95391" y="5819570"/>
            <a:ext cx="366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Волынщикова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Ю.Н.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оспитатель группы «Ягодка»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3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ктико-ориентированный проект с детьми младшего дошкольного возраста «Зима-Зимние  забавы» ⋆ Планета Дет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3493"/>
            <a:ext cx="6840760" cy="52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8758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Ребята, какое время года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(Зима)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улице очень холодно, но мы все равно любим гулять. А чтобы не замерзнуть на улице,  что мы делаем?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(Ответы детей)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Правильно, мы надеваем теплые вещи. Какие? (Ответы детей)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Вот и наши куколки собрались гулять. Давайте слепим их фигурки.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160" y="230994"/>
            <a:ext cx="389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каких частей  состоит фигурка?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(Из большого столбика  и маленького шарика)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Какую форму имеет голова?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Какой формы шубка куколки?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3130661"/>
            <a:ext cx="30052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 снежинки, мы пушинки,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Покружиться мы не прочь.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 снежинки-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балеринки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 танцуем день и ночь.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Встанем вместе все в кружок-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Получается снежок.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(Повороты вокруг своей оси)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Грибы\IMG_20211207_080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7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34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Грибы\IMG_20211206_161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3415"/>
            <a:ext cx="3467058" cy="24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Грибы\IMG_20211206_142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10220"/>
            <a:ext cx="3115308" cy="25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260648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Образец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Грибы\IMG_20211207_081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33" y="3861048"/>
            <a:ext cx="4802055" cy="28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48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деи на тему «Снежка фото» (900+) | снежки, куклы, кукол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48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3951" y="359435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Ребята, кого мы сегодня лепили?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(Куколок)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 какого кусочка мы лепили голову?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(Маленького)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из кого – шубку?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(Большого)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3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136</TotalTime>
  <Words>175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Mixal</dc:creator>
  <cp:lastModifiedBy>Mixal</cp:lastModifiedBy>
  <cp:revision>9</cp:revision>
  <dcterms:modified xsi:type="dcterms:W3CDTF">2021-12-07T05:23:33Z</dcterms:modified>
</cp:coreProperties>
</file>