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68" r:id="rId3"/>
    <p:sldId id="269" r:id="rId4"/>
    <p:sldId id="270" r:id="rId5"/>
    <p:sldId id="311" r:id="rId6"/>
    <p:sldId id="336" r:id="rId7"/>
    <p:sldId id="272" r:id="rId8"/>
    <p:sldId id="274" r:id="rId9"/>
    <p:sldId id="275" r:id="rId10"/>
    <p:sldId id="338" r:id="rId11"/>
    <p:sldId id="313" r:id="rId12"/>
    <p:sldId id="339" r:id="rId13"/>
    <p:sldId id="312" r:id="rId14"/>
    <p:sldId id="343" r:id="rId15"/>
    <p:sldId id="279" r:id="rId16"/>
    <p:sldId id="331" r:id="rId17"/>
    <p:sldId id="346" r:id="rId18"/>
    <p:sldId id="332" r:id="rId19"/>
    <p:sldId id="314" r:id="rId20"/>
    <p:sldId id="303" r:id="rId21"/>
    <p:sldId id="316" r:id="rId22"/>
    <p:sldId id="321" r:id="rId23"/>
    <p:sldId id="333" r:id="rId24"/>
    <p:sldId id="322" r:id="rId25"/>
    <p:sldId id="337" r:id="rId26"/>
    <p:sldId id="309" r:id="rId27"/>
    <p:sldId id="283" r:id="rId28"/>
    <p:sldId id="325" r:id="rId29"/>
    <p:sldId id="326" r:id="rId30"/>
    <p:sldId id="302" r:id="rId31"/>
    <p:sldId id="323" r:id="rId32"/>
    <p:sldId id="287" r:id="rId33"/>
    <p:sldId id="327" r:id="rId34"/>
    <p:sldId id="328" r:id="rId35"/>
    <p:sldId id="289" r:id="rId36"/>
    <p:sldId id="290" r:id="rId37"/>
    <p:sldId id="340" r:id="rId38"/>
    <p:sldId id="334" r:id="rId39"/>
    <p:sldId id="344" r:id="rId40"/>
    <p:sldId id="345" r:id="rId41"/>
    <p:sldId id="292" r:id="rId42"/>
    <p:sldId id="294" r:id="rId43"/>
    <p:sldId id="341" r:id="rId44"/>
    <p:sldId id="293" r:id="rId45"/>
    <p:sldId id="296" r:id="rId46"/>
    <p:sldId id="295" r:id="rId47"/>
    <p:sldId id="315" r:id="rId48"/>
    <p:sldId id="297" r:id="rId49"/>
    <p:sldId id="329" r:id="rId50"/>
    <p:sldId id="342" r:id="rId51"/>
    <p:sldId id="298" r:id="rId52"/>
    <p:sldId id="319" r:id="rId53"/>
    <p:sldId id="320" r:id="rId54"/>
    <p:sldId id="324" r:id="rId55"/>
    <p:sldId id="299" r:id="rId56"/>
    <p:sldId id="330" r:id="rId57"/>
    <p:sldId id="300" r:id="rId58"/>
    <p:sldId id="335" r:id="rId59"/>
    <p:sldId id="317" r:id="rId60"/>
    <p:sldId id="301" r:id="rId6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>
        <p:scale>
          <a:sx n="84" d="100"/>
          <a:sy n="84" d="100"/>
        </p:scale>
        <p:origin x="-126" y="-6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6DC9B-B9AB-4E6D-818C-63481D266B25}" type="datetimeFigureOut">
              <a:rPr lang="ru-RU" smtClean="0"/>
              <a:t>11.02.2022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BB274-539E-4688-B644-EE97F1317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911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6DC9B-B9AB-4E6D-818C-63481D266B25}" type="datetimeFigureOut">
              <a:rPr lang="ru-RU" smtClean="0"/>
              <a:t>11.02.2022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BB274-539E-4688-B644-EE97F1317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840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6DC9B-B9AB-4E6D-818C-63481D266B25}" type="datetimeFigureOut">
              <a:rPr lang="ru-RU" smtClean="0"/>
              <a:t>11.02.2022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BB274-539E-4688-B644-EE97F1317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7473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6DC9B-B9AB-4E6D-818C-63481D266B25}" type="datetimeFigureOut">
              <a:rPr lang="ru-RU" smtClean="0"/>
              <a:t>11.02.2022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BB274-539E-4688-B644-EE97F1317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655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2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6DC9B-B9AB-4E6D-818C-63481D266B25}" type="datetimeFigureOut">
              <a:rPr lang="ru-RU" smtClean="0"/>
              <a:t>11.02.2022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BB274-539E-4688-B644-EE97F1317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3701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6DC9B-B9AB-4E6D-818C-63481D266B25}" type="datetimeFigureOut">
              <a:rPr lang="ru-RU" smtClean="0"/>
              <a:t>11.02.2022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BB274-539E-4688-B644-EE97F1317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757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6DC9B-B9AB-4E6D-818C-63481D266B25}" type="datetimeFigureOut">
              <a:rPr lang="ru-RU" smtClean="0"/>
              <a:t>11.02.2022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BB274-539E-4688-B644-EE97F1317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4091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6DC9B-B9AB-4E6D-818C-63481D266B25}" type="datetimeFigureOut">
              <a:rPr lang="ru-RU" smtClean="0"/>
              <a:t>11.02.2022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BB274-539E-4688-B644-EE97F1317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092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6DC9B-B9AB-4E6D-818C-63481D266B25}" type="datetimeFigureOut">
              <a:rPr lang="ru-RU" smtClean="0"/>
              <a:t>11.02.2022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BB274-539E-4688-B644-EE97F1317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2417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6DC9B-B9AB-4E6D-818C-63481D266B25}" type="datetimeFigureOut">
              <a:rPr lang="ru-RU" smtClean="0"/>
              <a:t>11.02.2022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BB274-539E-4688-B644-EE97F1317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9675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6DC9B-B9AB-4E6D-818C-63481D266B25}" type="datetimeFigureOut">
              <a:rPr lang="ru-RU" smtClean="0"/>
              <a:t>11.02.2022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BB274-539E-4688-B644-EE97F1317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5472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06DC9B-B9AB-4E6D-818C-63481D266B25}" type="datetimeFigureOut">
              <a:rPr lang="ru-RU" smtClean="0"/>
              <a:t>11.02.2022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BBB274-539E-4688-B644-EE97F1317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3130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4"/>
            <a:ext cx="10978661" cy="181536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Республики Мордовия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Сыровой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Дианы </a:t>
            </a:r>
            <a:r>
              <a:rPr lang="ru-RU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Шамильевны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воспитателя МАДОУ «Центр развития ребенка – детский сад №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90»</a:t>
            </a:r>
            <a:endParaRPr lang="ru-RU" sz="31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34509" y="2236951"/>
            <a:ext cx="8282352" cy="4398404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Clr>
                <a:schemeClr val="accent6">
                  <a:lumMod val="75000"/>
                </a:schemeClr>
              </a:buClr>
              <a:buNone/>
              <a:defRPr/>
            </a:pPr>
            <a:endParaRPr lang="ru-RU" sz="1900" b="1" i="1" dirty="0" smtClean="0">
              <a:latin typeface="Times New Roman" panose="02020603050405020304" pitchFamily="18" charset="0"/>
              <a:cs typeface="Times New Roman" pitchFamily="18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ru-RU" sz="1900" b="1" i="1" dirty="0" smtClean="0">
                <a:latin typeface="Times New Roman" panose="02020603050405020304" pitchFamily="18" charset="0"/>
                <a:cs typeface="Times New Roman" pitchFamily="18" charset="0"/>
              </a:rPr>
              <a:t>Дата </a:t>
            </a:r>
            <a:r>
              <a:rPr lang="ru-RU" sz="1900" b="1" i="1" dirty="0">
                <a:latin typeface="Times New Roman" panose="02020603050405020304" pitchFamily="18" charset="0"/>
                <a:cs typeface="Times New Roman" pitchFamily="18" charset="0"/>
              </a:rPr>
              <a:t>рождения: </a:t>
            </a:r>
            <a:r>
              <a:rPr lang="ru-RU" sz="1900" b="1" i="1" dirty="0" smtClean="0">
                <a:latin typeface="Times New Roman" panose="02020603050405020304" pitchFamily="18" charset="0"/>
                <a:cs typeface="Times New Roman" pitchFamily="18" charset="0"/>
              </a:rPr>
              <a:t>21.12.1975 </a:t>
            </a:r>
            <a:r>
              <a:rPr lang="ru-RU" sz="1900" i="1" dirty="0" smtClean="0"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1900" i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ru-RU" sz="1900" b="1" i="1" dirty="0">
                <a:latin typeface="Times New Roman" pitchFamily="18" charset="0"/>
                <a:cs typeface="Times New Roman" pitchFamily="18" charset="0"/>
              </a:rPr>
              <a:t>Профессиональное образование</a:t>
            </a:r>
            <a:r>
              <a:rPr lang="ru-RU" sz="1900" b="1" i="1" dirty="0" smtClean="0">
                <a:latin typeface="Times New Roman" pitchFamily="18" charset="0"/>
                <a:cs typeface="Times New Roman" pitchFamily="18" charset="0"/>
              </a:rPr>
              <a:t>: «</a:t>
            </a:r>
            <a:r>
              <a:rPr lang="ru-RU" sz="1900" i="1" dirty="0" smtClean="0">
                <a:latin typeface="Times New Roman" pitchFamily="18" charset="0"/>
                <a:cs typeface="Times New Roman" pitchFamily="18" charset="0"/>
              </a:rPr>
              <a:t>Норильское </a:t>
            </a:r>
            <a:r>
              <a:rPr lang="ru-RU" sz="1900" i="1" dirty="0">
                <a:latin typeface="Times New Roman" pitchFamily="18" charset="0"/>
                <a:cs typeface="Times New Roman" pitchFamily="18" charset="0"/>
              </a:rPr>
              <a:t>педагогическое училище»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ru-RU" sz="19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</a:t>
            </a:r>
            <a:r>
              <a:rPr lang="ru-RU" sz="1900" b="1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900" b="1" i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900" i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</a:t>
            </a:r>
            <a:r>
              <a:rPr lang="ru-RU" sz="19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900" i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дошкольных учреждениях»</a:t>
            </a:r>
            <a:endParaRPr lang="ru-RU" sz="1900" b="1" i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ru-RU" sz="1900" b="1" i="1" dirty="0">
                <a:latin typeface="Times New Roman" pitchFamily="18" charset="0"/>
                <a:cs typeface="Times New Roman" pitchFamily="18" charset="0"/>
              </a:rPr>
              <a:t>Диплом:</a:t>
            </a:r>
            <a:r>
              <a:rPr lang="ru-RU" sz="19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063693</a:t>
            </a:r>
            <a:endParaRPr lang="ru-RU" sz="19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ru-RU" sz="1900" b="1" i="1" dirty="0">
                <a:latin typeface="Times New Roman" pitchFamily="18" charset="0"/>
                <a:cs typeface="Times New Roman" pitchFamily="18" charset="0"/>
              </a:rPr>
              <a:t>Дата выдачи:</a:t>
            </a:r>
            <a:r>
              <a:rPr lang="ru-RU" sz="19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 июня 1996 года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ru-RU" sz="1900" b="1" i="1" dirty="0" smtClean="0">
                <a:latin typeface="Times New Roman" pitchFamily="18" charset="0"/>
                <a:cs typeface="Times New Roman" pitchFamily="18" charset="0"/>
              </a:rPr>
              <a:t>Общий </a:t>
            </a:r>
            <a:r>
              <a:rPr lang="ru-RU" sz="1900" b="1" i="1" dirty="0">
                <a:latin typeface="Times New Roman" pitchFamily="18" charset="0"/>
                <a:cs typeface="Times New Roman" pitchFamily="18" charset="0"/>
              </a:rPr>
              <a:t>трудовой стаж: </a:t>
            </a:r>
            <a:r>
              <a:rPr lang="ru-RU" sz="19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 лет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ru-RU" sz="1900" b="1" i="1" dirty="0" smtClean="0">
                <a:latin typeface="Times New Roman" pitchFamily="18" charset="0"/>
                <a:cs typeface="Times New Roman" pitchFamily="18" charset="0"/>
              </a:rPr>
              <a:t>Стаж </a:t>
            </a:r>
            <a:r>
              <a:rPr lang="ru-RU" sz="1900" b="1" i="1" dirty="0">
                <a:latin typeface="Times New Roman" pitchFamily="18" charset="0"/>
                <a:cs typeface="Times New Roman" pitchFamily="18" charset="0"/>
              </a:rPr>
              <a:t>педагогической работы (по специальности): </a:t>
            </a:r>
            <a:r>
              <a:rPr lang="ru-RU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9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лет</a:t>
            </a:r>
            <a:endParaRPr lang="ru-RU" sz="19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ru-RU" sz="1900" b="1" i="1" dirty="0" smtClean="0">
                <a:latin typeface="Times New Roman" pitchFamily="18" charset="0"/>
                <a:cs typeface="Times New Roman" pitchFamily="18" charset="0"/>
              </a:rPr>
              <a:t>Наличие квалификационной категории: </a:t>
            </a:r>
            <a:r>
              <a:rPr lang="ru-RU" sz="1900" b="1" i="1" dirty="0">
                <a:latin typeface="Times New Roman" pitchFamily="18" charset="0"/>
                <a:cs typeface="Times New Roman" pitchFamily="18" charset="0"/>
              </a:rPr>
              <a:t>не имею</a:t>
            </a:r>
          </a:p>
          <a:p>
            <a:pPr marL="0" indent="0">
              <a:spcBef>
                <a:spcPts val="0"/>
              </a:spcBef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ru-RU" sz="19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9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s://upload2.schoolrm.ru/iblock/be8/be8600d4fc30a72f250a67244c5cb04f/50e107b287a3366828499d9f1aa051e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756" y="2465361"/>
            <a:ext cx="2703588" cy="2820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7683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691"/>
            <a:ext cx="4787900" cy="339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360" y="1750316"/>
            <a:ext cx="3732882" cy="5278846"/>
          </a:xfrm>
          <a:prstGeom prst="rect">
            <a:avLst/>
          </a:prstGeom>
        </p:spPr>
      </p:pic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293" y="1698625"/>
            <a:ext cx="3806067" cy="5280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5129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Ксюша\OneDrive\Рабочий стол\Диана\1 0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0" y="531331"/>
            <a:ext cx="4476750" cy="6156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Ксюша\OneDrive\Рабочий стол\Диана\2022-01-28 ЧИЛИСЕМА\1 0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780210"/>
            <a:ext cx="4114800" cy="5658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Ксюша\OneDrive\Рабочий стол\Диана\2022-01-28 ЧИЛИСЕМА\ЧИЛИСЕМА 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780210"/>
            <a:ext cx="4114800" cy="5658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Ксюша\OneDrive\Рабочий стол\Диана\2022-01-28 ЧИЛИСЕМА\1 05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7510" y="902836"/>
            <a:ext cx="3936460" cy="5413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2137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E:\аттестация 2021-2022\Справки 90 дснародное образ_page-00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4930" y="0"/>
            <a:ext cx="48552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05365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49"/>
            <a:ext cx="6299292" cy="4418001"/>
          </a:xfr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20936" y="42049"/>
            <a:ext cx="3793586" cy="53605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250" y="2089347"/>
            <a:ext cx="3392672" cy="479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850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982" y="120642"/>
            <a:ext cx="4674220" cy="661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682" y="122505"/>
            <a:ext cx="4675453" cy="660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2029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1" y="2766219"/>
            <a:ext cx="10744201" cy="1325563"/>
          </a:xfrm>
        </p:spPr>
        <p:txBody>
          <a:bodyPr>
            <a:noAutofit/>
          </a:bodyPr>
          <a:lstStyle/>
          <a:p>
            <a:pPr algn="ctr"/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Результаты участия воспитанников в: конкурсах, выставках, турнирах, </a:t>
            </a:r>
            <a:b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соревнованиях, акциях, фестивалях</a:t>
            </a:r>
            <a:b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924356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036" y="23473"/>
            <a:ext cx="4966973" cy="683105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009" y="-1"/>
            <a:ext cx="5001112" cy="687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637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80" y="17820"/>
            <a:ext cx="4839602" cy="6840180"/>
          </a:xfr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9185" y="-1"/>
            <a:ext cx="4822171" cy="6819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0025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8434" name="Picture 2" descr="C:\Users\Ксюша\OneDrive\Рабочий стол\Диана\1 0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436" y="199868"/>
            <a:ext cx="4607571" cy="6336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8007" y="219919"/>
            <a:ext cx="4592990" cy="6316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7153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789" y="312476"/>
            <a:ext cx="4511675" cy="638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426" y="312477"/>
            <a:ext cx="4727502" cy="6501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6695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9680" y="1912596"/>
            <a:ext cx="10855570" cy="1325563"/>
          </a:xfrm>
        </p:spPr>
        <p:txBody>
          <a:bodyPr>
            <a:noAutofit/>
          </a:bodyPr>
          <a:lstStyle/>
          <a:p>
            <a:pPr indent="-256032" algn="ctr">
              <a:defRPr/>
            </a:pPr>
            <a:r>
              <a:rPr lang="ru-RU" altLang="ru-RU" sz="4800" b="1" dirty="0">
                <a:solidFill>
                  <a:srgbClr val="002060"/>
                </a:solidFill>
              </a:rPr>
              <a:t>СОБСТВЕННЫЙ</a:t>
            </a:r>
            <a:br>
              <a:rPr lang="ru-RU" altLang="ru-RU" sz="4800" b="1" dirty="0">
                <a:solidFill>
                  <a:srgbClr val="002060"/>
                </a:solidFill>
              </a:rPr>
            </a:br>
            <a:r>
              <a:rPr lang="ru-RU" altLang="ru-RU" sz="4800" b="1" dirty="0">
                <a:solidFill>
                  <a:srgbClr val="002060"/>
                </a:solidFill>
              </a:rPr>
              <a:t>ИННОВАЦИОННЫЙ ПЕДАГОГИЧЕСКИЙ ОПЫТ </a:t>
            </a:r>
            <a:br>
              <a:rPr lang="ru-RU" altLang="ru-RU" sz="4800" b="1" dirty="0">
                <a:solidFill>
                  <a:srgbClr val="002060"/>
                </a:solidFill>
              </a:rPr>
            </a:br>
            <a:r>
              <a:rPr lang="ru-RU" altLang="ru-RU" sz="4800" b="1" dirty="0">
                <a:solidFill>
                  <a:srgbClr val="002060"/>
                </a:solidFill>
              </a:rPr>
              <a:t>РАЗМЕЩЁН НА САЙТЕ </a:t>
            </a:r>
            <a:r>
              <a:rPr lang="ru-RU" altLang="ru-RU" sz="4800" b="1" dirty="0" smtClean="0">
                <a:solidFill>
                  <a:srgbClr val="002060"/>
                </a:solidFill>
              </a:rPr>
              <a:t>МАДОУ</a:t>
            </a:r>
            <a:br>
              <a:rPr lang="ru-RU" altLang="ru-RU" sz="4800" b="1" dirty="0" smtClean="0">
                <a:solidFill>
                  <a:srgbClr val="002060"/>
                </a:solidFill>
              </a:rPr>
            </a:br>
            <a:r>
              <a:rPr lang="ru-RU" altLang="ru-RU" sz="4800" b="1" dirty="0">
                <a:solidFill>
                  <a:srgbClr val="002060"/>
                </a:solidFill>
              </a:rPr>
              <a:t/>
            </a:r>
            <a:br>
              <a:rPr lang="ru-RU" altLang="ru-RU" sz="4800" b="1" dirty="0">
                <a:solidFill>
                  <a:srgbClr val="002060"/>
                </a:solidFill>
              </a:rPr>
            </a:br>
            <a:r>
              <a:rPr lang="en-US" alt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https://ds90sar.schoolrm.ru/sveden/employees/11230/346256/</a:t>
            </a:r>
            <a:endParaRPr lang="ru-RU" alt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362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\Downloads\diplom_TK57301-092622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47" y="0"/>
            <a:ext cx="48522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615" y="0"/>
            <a:ext cx="498656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2710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D:\МОЯ АТТЕСТАЦИЯ\44518226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75" y="1274204"/>
            <a:ext cx="5354727" cy="3787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007" y="335491"/>
            <a:ext cx="4449287" cy="6119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0376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D:\МОЯ АТТЕСТАЦИЯ\Сертификат в память о Вишнякова Николая Устинович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20" y="0"/>
            <a:ext cx="48483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2690" y="77542"/>
            <a:ext cx="4873806" cy="6702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7898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421" y="197614"/>
            <a:ext cx="4806867" cy="6610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792" y="213756"/>
            <a:ext cx="4698409" cy="6644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457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368" y="28273"/>
            <a:ext cx="4829571" cy="6829727"/>
          </a:xfrm>
        </p:spPr>
      </p:pic>
      <p:pic>
        <p:nvPicPr>
          <p:cNvPr id="13314" name="Picture 2" descr="D:\МОЯ АТТЕСТАЦИЯ\1262785ВО1.Б.2022.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31" y="0"/>
            <a:ext cx="48530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1029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596" y="147179"/>
            <a:ext cx="4647082" cy="6571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053" y="115822"/>
            <a:ext cx="4598287" cy="6499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31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1687" y="1550459"/>
            <a:ext cx="10763780" cy="3495675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Наличие авторских программ, методических пособий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0342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0291" y="2103438"/>
            <a:ext cx="10773508" cy="1325563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Выступление на заседаниях методических советов, объединениях научно-практических конференциях, педагогических чтениях, семинарах, секциях, форумах, радиопередачах (очно)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4079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9" y="95523"/>
            <a:ext cx="4803494" cy="6606219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363" y="155075"/>
            <a:ext cx="4760194" cy="654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009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007" y="1"/>
            <a:ext cx="4919240" cy="685800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859" y="0"/>
            <a:ext cx="48495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424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167" y="8312"/>
            <a:ext cx="8562109" cy="6849688"/>
          </a:xfrm>
        </p:spPr>
      </p:pic>
    </p:spTree>
    <p:extLst>
      <p:ext uri="{BB962C8B-B14F-4D97-AF65-F5344CB8AC3E}">
        <p14:creationId xmlns:p14="http://schemas.microsoft.com/office/powerpoint/2010/main" val="1601090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D:\МОЯ АТТЕСТАЦИЯ\Диана Шамильевна\сертификат МГПУ Д,Ш.Сыров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421" y="175887"/>
            <a:ext cx="4714985" cy="6478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Ксюша\OneDrive\Рабочий стол\Диана\1 0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7406" y="191119"/>
            <a:ext cx="4688976" cy="644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5843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A\Downloads\Sertifikat_Сыров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373" y="239151"/>
            <a:ext cx="4401913" cy="6224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Ксюша\OneDrive\Рабочий стол\Диана\1 0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903" y="58939"/>
            <a:ext cx="4788654" cy="6585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300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401" y="2440111"/>
            <a:ext cx="9032631" cy="2026381"/>
          </a:xfrm>
        </p:spPr>
        <p:txBody>
          <a:bodyPr>
            <a:noAutofit/>
          </a:bodyPr>
          <a:lstStyle/>
          <a:p>
            <a:pPr algn="ctr"/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 Проведение открытых занятий, </a:t>
            </a:r>
            <a:b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– классов, мероприятий</a:t>
            </a:r>
            <a:r>
              <a:rPr lang="ru-RU" sz="4800" dirty="0" smtClean="0"/>
              <a:t/>
            </a:r>
            <a:br>
              <a:rPr lang="ru-RU" sz="4800" dirty="0" smtClean="0"/>
            </a:b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140723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369" y="0"/>
            <a:ext cx="4849565" cy="6858000"/>
          </a:xfrm>
        </p:spPr>
      </p:pic>
    </p:spTree>
    <p:extLst>
      <p:ext uri="{BB962C8B-B14F-4D97-AF65-F5344CB8AC3E}">
        <p14:creationId xmlns:p14="http://schemas.microsoft.com/office/powerpoint/2010/main" val="2782469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230" y="0"/>
            <a:ext cx="4849564" cy="6858000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665" y="0"/>
            <a:ext cx="48495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055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2" y="259580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 Экспертная деятельность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2604279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14047" y="2766219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9. Общественно-педагогическая активность педагога: участие в комиссиях, педагогических сообществах, в жюри конкурсов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9704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210" y="29250"/>
            <a:ext cx="4780344" cy="6760112"/>
          </a:xfrm>
        </p:spPr>
      </p:pic>
    </p:spTree>
    <p:extLst>
      <p:ext uri="{BB962C8B-B14F-4D97-AF65-F5344CB8AC3E}">
        <p14:creationId xmlns:p14="http://schemas.microsoft.com/office/powerpoint/2010/main" val="4281305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Ксюша\OneDrive\Рабочий стол\Диана\1467599-148-149-ser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1394" y="266701"/>
            <a:ext cx="4443413" cy="6285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4553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00668" cy="53645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668" y="1412644"/>
            <a:ext cx="3959412" cy="5445356"/>
          </a:xfrm>
          <a:prstGeom prst="rect">
            <a:avLst/>
          </a:prstGeom>
        </p:spPr>
      </p:pic>
      <p:pic>
        <p:nvPicPr>
          <p:cNvPr id="8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792" y="12874"/>
            <a:ext cx="4977208" cy="6845126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851579" y="3242281"/>
            <a:ext cx="2059145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30123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2" y="2367206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Участие в инновационной (экспериментальной) деятельности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4186042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020" y="48304"/>
            <a:ext cx="4951446" cy="6809696"/>
          </a:xfr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1666754" y="3472401"/>
            <a:ext cx="207186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77" y="124459"/>
            <a:ext cx="4868691" cy="6695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Прямая соединительная линия 7"/>
          <p:cNvCxnSpPr/>
          <p:nvPr/>
        </p:nvCxnSpPr>
        <p:spPr>
          <a:xfrm flipV="1">
            <a:off x="1313234" y="3647872"/>
            <a:ext cx="2062264" cy="1945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64226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1971" y="2103438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10. Позитивные результаты работы с воспитанниками:</a:t>
            </a:r>
            <a:b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3802349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489" y="-18837"/>
            <a:ext cx="5000265" cy="6876837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471" y="0"/>
            <a:ext cx="49865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439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422" y="0"/>
            <a:ext cx="4986569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973" y="0"/>
            <a:ext cx="49865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003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2" y="1842234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11. Качество взаимодействия с родителями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7670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147" y="11033"/>
            <a:ext cx="4978547" cy="6846967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248" y="0"/>
            <a:ext cx="49865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406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7140" y="2103438"/>
            <a:ext cx="10515600" cy="1325563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12. Работа с детьми из социально-неблагополучных семей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1340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Ксюша\OneDrive\Рабочий стол\Диана\1 0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720" y="194235"/>
            <a:ext cx="4840891" cy="665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Ксюша\OneDrive\Рабочий стол\Диана\1 0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611" y="194235"/>
            <a:ext cx="4845653" cy="6663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8977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09601" y="244011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13. Участие педагога в профессиональных конкурсах.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797964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260" y="163362"/>
            <a:ext cx="4631733" cy="654995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859" y="150472"/>
            <a:ext cx="4636757" cy="655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048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2" descr="C:\Users\1\Desktop\справка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0674" y="17464"/>
            <a:ext cx="5003801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C:\Users\1\Desktop\программа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517" y="17463"/>
            <a:ext cx="475297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3372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82" y="194423"/>
            <a:ext cx="4737098" cy="651860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997" y="149336"/>
            <a:ext cx="4641449" cy="6563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71010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\Downloads\Сыровой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330" y="350269"/>
            <a:ext cx="4399099" cy="622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240" y="350269"/>
            <a:ext cx="4523232" cy="62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9073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D:\МОЯ АТТЕСТАЦИЯ\diplom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15" y="333123"/>
            <a:ext cx="4528245" cy="6317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356" y="195311"/>
            <a:ext cx="4708924" cy="6476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5430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 descr="D:\МОЯ АТТЕСТАЦИЯ\Диана Шамильевна\Диктан Победы Сыров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42" y="171895"/>
            <a:ext cx="4586068" cy="6487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978" y="197157"/>
            <a:ext cx="4680343" cy="6436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6822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1" descr="E:\аттестация 2021-2022\дипломы\Диплом-ЕА №77883-25.12.2021_page-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75" y="282210"/>
            <a:ext cx="4534388" cy="6409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514" y="273446"/>
            <a:ext cx="4666542" cy="6417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1873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6417" y="2545618"/>
            <a:ext cx="10398370" cy="1325563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14. Награды и поощрения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3241637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31" y="0"/>
            <a:ext cx="4757194" cy="6723706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040" y="0"/>
            <a:ext cx="48495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615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A\Downloads\Благодарность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779" y="158496"/>
            <a:ext cx="4617831" cy="6530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Ксюша\OneDrive\Рабочий стол\Диана\1 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312" y="158497"/>
            <a:ext cx="4840224" cy="665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6972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44" y="0"/>
            <a:ext cx="4819301" cy="688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612" y="-81024"/>
            <a:ext cx="4852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25072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83" y="250542"/>
            <a:ext cx="4714875" cy="651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 descr="D:\МОЯ АТТЕСТАЦИЯ\1445182268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824" y="1223889"/>
            <a:ext cx="6130468" cy="4334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9204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791" y="478882"/>
            <a:ext cx="4435522" cy="6101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3772" y="0"/>
            <a:ext cx="4216710" cy="5799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Прямая со стрелкой 3"/>
          <p:cNvCxnSpPr/>
          <p:nvPr/>
        </p:nvCxnSpPr>
        <p:spPr>
          <a:xfrm>
            <a:off x="4327495" y="4020510"/>
            <a:ext cx="188620" cy="41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0313" y="763127"/>
            <a:ext cx="4431687" cy="6094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274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2" y="228184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внимание.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1145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9940" y="210343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Наставничество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569227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4771" y="210343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3. Наличие публикаций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416194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48" y="23600"/>
            <a:ext cx="4816187" cy="6810799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519" y="0"/>
            <a:ext cx="48495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766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1704</TotalTime>
  <Words>186</Words>
  <Application>Microsoft Office PowerPoint</Application>
  <PresentationFormat>Произвольный</PresentationFormat>
  <Paragraphs>27</Paragraphs>
  <Slides>60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60</vt:i4>
      </vt:variant>
    </vt:vector>
  </HeadingPairs>
  <TitlesOfParts>
    <vt:vector size="61" baseType="lpstr">
      <vt:lpstr>Тема Office</vt:lpstr>
      <vt:lpstr>Министерство образования Республики Мордовия  Портфолио Сыровой Дианы Шамильевны,  воспитателя МАДОУ «Центр развития ребенка – детский сад № 90»</vt:lpstr>
      <vt:lpstr>СОБСТВЕННЫЙ ИННОВАЦИОННЫЙ ПЕДАГОГИЧЕСКИЙ ОПЫТ  РАЗМЕЩЁН НА САЙТЕ МАДОУ  https://ds90sar.schoolrm.ru/sveden/employees/11230/346256/</vt:lpstr>
      <vt:lpstr>Презентация PowerPoint</vt:lpstr>
      <vt:lpstr>1. Участие в инновационной (экспериментальной) деятельности</vt:lpstr>
      <vt:lpstr>Презентация PowerPoint</vt:lpstr>
      <vt:lpstr>Презентация PowerPoint</vt:lpstr>
      <vt:lpstr>2. Наставничество</vt:lpstr>
      <vt:lpstr>3. Наличие публикаций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4. Результаты участия воспитанников в: конкурсах, выставках, турнирах,  соревнованиях, акциях, фестивалях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5. Наличие авторских программ, методических пособий</vt:lpstr>
      <vt:lpstr>6. Выступление на заседаниях методических советов, объединениях научно-практических конференциях, педагогических чтениях, семинарах, секциях, форумах, радиопередачах (очно)</vt:lpstr>
      <vt:lpstr>Презентация PowerPoint</vt:lpstr>
      <vt:lpstr>Презентация PowerPoint</vt:lpstr>
      <vt:lpstr>Презентация PowerPoint</vt:lpstr>
      <vt:lpstr>Презентация PowerPoint</vt:lpstr>
      <vt:lpstr>7. Проведение открытых занятий,  мастер – классов, мероприятий </vt:lpstr>
      <vt:lpstr>Презентация PowerPoint</vt:lpstr>
      <vt:lpstr>Презентация PowerPoint</vt:lpstr>
      <vt:lpstr>8. Экспертная деятельность</vt:lpstr>
      <vt:lpstr>9. Общественно-педагогическая активность педагога: участие в комиссиях, педагогических сообществах, в жюри конкурсов </vt:lpstr>
      <vt:lpstr>Презентация PowerPoint</vt:lpstr>
      <vt:lpstr>Презентация PowerPoint</vt:lpstr>
      <vt:lpstr>Презентация PowerPoint</vt:lpstr>
      <vt:lpstr>Презентация PowerPoint</vt:lpstr>
      <vt:lpstr>10. Позитивные результаты работы с воспитанниками: </vt:lpstr>
      <vt:lpstr>Презентация PowerPoint</vt:lpstr>
      <vt:lpstr>Презентация PowerPoint</vt:lpstr>
      <vt:lpstr>11. Качество взаимодействия с родителями</vt:lpstr>
      <vt:lpstr>Презентация PowerPoint</vt:lpstr>
      <vt:lpstr>12. Работа с детьми из социально-неблагополучных семей</vt:lpstr>
      <vt:lpstr>Презентация PowerPoint</vt:lpstr>
      <vt:lpstr>13. Участие педагога в профессиональных конкурсах.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14. Награды и поощрения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внимание.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Ксюша</cp:lastModifiedBy>
  <cp:revision>88</cp:revision>
  <dcterms:created xsi:type="dcterms:W3CDTF">2020-01-09T17:59:46Z</dcterms:created>
  <dcterms:modified xsi:type="dcterms:W3CDTF">2022-02-11T08:26:31Z</dcterms:modified>
</cp:coreProperties>
</file>