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5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42984"/>
            <a:ext cx="5072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РИСОВАНИЕ ДЛЯ ДЕТЕЙ</a:t>
            </a:r>
          </a:p>
          <a:p>
            <a:pPr algn="ctr"/>
            <a:r>
              <a:rPr lang="ru-RU" sz="2800" b="1" dirty="0" smtClean="0"/>
              <a:t>ПОДГОТОВИТЕЛЬНОЙ ГРУППЫ</a:t>
            </a:r>
          </a:p>
          <a:p>
            <a:pPr algn="ctr"/>
            <a:r>
              <a:rPr lang="ru-RU" sz="2800" b="1" dirty="0" smtClean="0"/>
              <a:t>НА ТЕМУ</a:t>
            </a:r>
          </a:p>
          <a:p>
            <a:pPr algn="ctr"/>
            <a:r>
              <a:rPr lang="ru-RU" sz="2800" b="1" dirty="0" smtClean="0"/>
              <a:t> «РИСУЕМ ЖАР-ПТИЦУ»</a:t>
            </a:r>
          </a:p>
          <a:p>
            <a:pPr algn="ctr"/>
            <a:r>
              <a:rPr lang="ru-RU" sz="2800" b="1" dirty="0" smtClean="0"/>
              <a:t>(ЧУДО-ЛАДОШКИ)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dirty="0" smtClean="0"/>
              <a:t>ПОДГОТОВИЛИ ВОСПИТАТЕЛИ </a:t>
            </a:r>
          </a:p>
          <a:p>
            <a:pPr algn="ctr"/>
            <a:r>
              <a:rPr lang="ru-RU" sz="2000" dirty="0" smtClean="0"/>
              <a:t>МЯСИНА О.В. И ГРИНИНА Л.Г.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348" y="0"/>
            <a:ext cx="3357652" cy="44323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85918" y="571480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«… Вот полночною порой </a:t>
            </a:r>
            <a:endParaRPr lang="ru-RU" sz="2400" b="1" dirty="0" smtClean="0"/>
          </a:p>
          <a:p>
            <a:r>
              <a:rPr lang="ru-RU" sz="2400" b="1" dirty="0" smtClean="0"/>
              <a:t>Свет </a:t>
            </a:r>
            <a:r>
              <a:rPr lang="ru-RU" sz="2400" b="1" dirty="0" smtClean="0"/>
              <a:t>разлился над горой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Будто полдни наступают: Жары-птицы налетают…»</a:t>
            </a:r>
            <a:endParaRPr lang="ru-RU" sz="2400" b="1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000232" y="2285992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3252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П. Ершов «Конёк – горбунок»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050"/>
            <a:ext cx="9144000" cy="658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923" y="1714488"/>
            <a:ext cx="624907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5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9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"/>
            <a:ext cx="8297863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1613"/>
            <a:ext cx="9144000" cy="612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ое) для оформления стендов,рисования + ...) . Обсуждение 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22784" y="1714488"/>
            <a:ext cx="3563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</Words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Пользователь Windows</cp:lastModifiedBy>
  <cp:revision>3</cp:revision>
  <dcterms:created xsi:type="dcterms:W3CDTF">2020-04-15T12:45:53Z</dcterms:created>
  <dcterms:modified xsi:type="dcterms:W3CDTF">2020-04-15T13:07:00Z</dcterms:modified>
</cp:coreProperties>
</file>